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9" r:id="rId2"/>
  </p:sldMasterIdLst>
  <p:notesMasterIdLst>
    <p:notesMasterId r:id="rId49"/>
  </p:notesMasterIdLst>
  <p:sldIdLst>
    <p:sldId id="256" r:id="rId3"/>
    <p:sldId id="359" r:id="rId4"/>
    <p:sldId id="355" r:id="rId5"/>
    <p:sldId id="287" r:id="rId6"/>
    <p:sldId id="306" r:id="rId7"/>
    <p:sldId id="288" r:id="rId8"/>
    <p:sldId id="290" r:id="rId9"/>
    <p:sldId id="310" r:id="rId10"/>
    <p:sldId id="312" r:id="rId11"/>
    <p:sldId id="314" r:id="rId12"/>
    <p:sldId id="356" r:id="rId13"/>
    <p:sldId id="357" r:id="rId14"/>
    <p:sldId id="313" r:id="rId15"/>
    <p:sldId id="292" r:id="rId16"/>
    <p:sldId id="293" r:id="rId17"/>
    <p:sldId id="317" r:id="rId18"/>
    <p:sldId id="346" r:id="rId19"/>
    <p:sldId id="318" r:id="rId20"/>
    <p:sldId id="319" r:id="rId21"/>
    <p:sldId id="358" r:id="rId22"/>
    <p:sldId id="320" r:id="rId23"/>
    <p:sldId id="326" r:id="rId24"/>
    <p:sldId id="322" r:id="rId25"/>
    <p:sldId id="323" r:id="rId26"/>
    <p:sldId id="327" r:id="rId27"/>
    <p:sldId id="330" r:id="rId28"/>
    <p:sldId id="329" r:id="rId29"/>
    <p:sldId id="347" r:id="rId30"/>
    <p:sldId id="349" r:id="rId31"/>
    <p:sldId id="337" r:id="rId32"/>
    <p:sldId id="361" r:id="rId33"/>
    <p:sldId id="339" r:id="rId34"/>
    <p:sldId id="340" r:id="rId35"/>
    <p:sldId id="341" r:id="rId36"/>
    <p:sldId id="342" r:id="rId37"/>
    <p:sldId id="362" r:id="rId38"/>
    <p:sldId id="336" r:id="rId39"/>
    <p:sldId id="333" r:id="rId40"/>
    <p:sldId id="334" r:id="rId41"/>
    <p:sldId id="332" r:id="rId42"/>
    <p:sldId id="331" r:id="rId43"/>
    <p:sldId id="328" r:id="rId44"/>
    <p:sldId id="344" r:id="rId45"/>
    <p:sldId id="345" r:id="rId46"/>
    <p:sldId id="351" r:id="rId47"/>
    <p:sldId id="286" r:id="rId4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32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2" roundtripDataSignature="AMtx7mhr2olTkcv4reFn3wXFD+XQy/+BL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EFA9"/>
    <a:srgbClr val="EAF1FC"/>
    <a:srgbClr val="F1F7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7B08CEF-2FCB-4881-8B0D-025C6C2C94BF}">
  <a:tblStyle styleId="{E7B08CEF-2FCB-4881-8B0D-025C6C2C94B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09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994" y="77"/>
      </p:cViewPr>
      <p:guideLst>
        <p:guide orient="horz" pos="43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customschemas.google.com/relationships/presentationmetadata" Target="meta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6CBFD3-78E6-4947-B726-33ABC891E8C9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2C3D97B-FD7E-4DB5-9926-0F3E2F25BDBE}">
      <dgm:prSet phldrT="[Text]" custT="1"/>
      <dgm:spPr/>
      <dgm:t>
        <a:bodyPr/>
        <a:lstStyle/>
        <a:p>
          <a:pPr algn="ctr"/>
          <a:r>
            <a:rPr lang="en-GB" sz="1600" dirty="0"/>
            <a:t>Artificial Narrow Intelligence</a:t>
          </a:r>
        </a:p>
        <a:p>
          <a:pPr algn="ctr"/>
          <a:r>
            <a:rPr lang="en-GB" sz="1600" dirty="0"/>
            <a:t>ANI</a:t>
          </a:r>
        </a:p>
      </dgm:t>
    </dgm:pt>
    <dgm:pt modelId="{32896392-82AB-4A6D-B4D3-7A8C25FFC3B4}" type="parTrans" cxnId="{FA64C8CA-9A9A-4136-A45A-8E254F83281B}">
      <dgm:prSet/>
      <dgm:spPr/>
      <dgm:t>
        <a:bodyPr/>
        <a:lstStyle/>
        <a:p>
          <a:endParaRPr lang="en-GB"/>
        </a:p>
      </dgm:t>
    </dgm:pt>
    <dgm:pt modelId="{84EE2C20-002F-4755-92D0-6FE17474CE6F}" type="sibTrans" cxnId="{FA64C8CA-9A9A-4136-A45A-8E254F83281B}">
      <dgm:prSet/>
      <dgm:spPr/>
      <dgm:t>
        <a:bodyPr/>
        <a:lstStyle/>
        <a:p>
          <a:endParaRPr lang="en-GB"/>
        </a:p>
      </dgm:t>
    </dgm:pt>
    <dgm:pt modelId="{4C277219-EDC9-49A6-92EE-C2F1FA5D4D17}">
      <dgm:prSet phldrT="[Text]" custT="1"/>
      <dgm:spPr/>
      <dgm:t>
        <a:bodyPr/>
        <a:lstStyle/>
        <a:p>
          <a:pPr algn="ctr"/>
          <a:r>
            <a:rPr lang="en-GB" sz="1600" dirty="0"/>
            <a:t>Artificial General Intelligence</a:t>
          </a:r>
        </a:p>
        <a:p>
          <a:pPr algn="ctr"/>
          <a:r>
            <a:rPr lang="en-GB" sz="1600" dirty="0"/>
            <a:t>AGI</a:t>
          </a:r>
        </a:p>
      </dgm:t>
    </dgm:pt>
    <dgm:pt modelId="{DD2ADC34-064F-429F-AC53-1EA037E7C792}" type="parTrans" cxnId="{4E7A798E-BA83-49E5-B825-6E7EF6AF8311}">
      <dgm:prSet/>
      <dgm:spPr/>
      <dgm:t>
        <a:bodyPr/>
        <a:lstStyle/>
        <a:p>
          <a:endParaRPr lang="en-GB"/>
        </a:p>
      </dgm:t>
    </dgm:pt>
    <dgm:pt modelId="{7E808968-A5B2-431A-A6E5-F74C67EB21F9}" type="sibTrans" cxnId="{4E7A798E-BA83-49E5-B825-6E7EF6AF8311}">
      <dgm:prSet/>
      <dgm:spPr/>
      <dgm:t>
        <a:bodyPr/>
        <a:lstStyle/>
        <a:p>
          <a:endParaRPr lang="en-GB"/>
        </a:p>
      </dgm:t>
    </dgm:pt>
    <dgm:pt modelId="{F84EC809-6FBF-4B30-B38F-E5E0CD3E94E1}">
      <dgm:prSet phldrT="[Text]" custT="1"/>
      <dgm:spPr/>
      <dgm:t>
        <a:bodyPr/>
        <a:lstStyle/>
        <a:p>
          <a:pPr algn="ctr"/>
          <a:r>
            <a:rPr lang="en-GB" sz="1600" dirty="0"/>
            <a:t>Artificial Super Intelligence</a:t>
          </a:r>
        </a:p>
        <a:p>
          <a:pPr algn="ctr"/>
          <a:r>
            <a:rPr lang="en-GB" sz="1600" dirty="0"/>
            <a:t>ASI</a:t>
          </a:r>
        </a:p>
      </dgm:t>
    </dgm:pt>
    <dgm:pt modelId="{8F33578C-0D43-4F29-AE9C-ACD504959088}" type="parTrans" cxnId="{0873827D-4284-4A23-B7BD-99FD59081D82}">
      <dgm:prSet/>
      <dgm:spPr/>
      <dgm:t>
        <a:bodyPr/>
        <a:lstStyle/>
        <a:p>
          <a:endParaRPr lang="en-GB"/>
        </a:p>
      </dgm:t>
    </dgm:pt>
    <dgm:pt modelId="{7196A749-F3BD-4DA4-A93F-6420845DA11F}" type="sibTrans" cxnId="{0873827D-4284-4A23-B7BD-99FD59081D82}">
      <dgm:prSet/>
      <dgm:spPr/>
      <dgm:t>
        <a:bodyPr/>
        <a:lstStyle/>
        <a:p>
          <a:endParaRPr lang="en-GB"/>
        </a:p>
      </dgm:t>
    </dgm:pt>
    <dgm:pt modelId="{E63DFD52-B219-465C-A387-F6628DE9F3C6}" type="pres">
      <dgm:prSet presAssocID="{D06CBFD3-78E6-4947-B726-33ABC891E8C9}" presName="rootnode" presStyleCnt="0">
        <dgm:presLayoutVars>
          <dgm:chMax/>
          <dgm:chPref/>
          <dgm:dir/>
          <dgm:animLvl val="lvl"/>
        </dgm:presLayoutVars>
      </dgm:prSet>
      <dgm:spPr/>
    </dgm:pt>
    <dgm:pt modelId="{F20ED9DE-8DBC-429B-AF6A-BBCBE142E666}" type="pres">
      <dgm:prSet presAssocID="{D2C3D97B-FD7E-4DB5-9926-0F3E2F25BDBE}" presName="composite" presStyleCnt="0"/>
      <dgm:spPr/>
    </dgm:pt>
    <dgm:pt modelId="{142F1DE8-83F9-465E-B6F2-003B94E4E6B7}" type="pres">
      <dgm:prSet presAssocID="{D2C3D97B-FD7E-4DB5-9926-0F3E2F25BDBE}" presName="LShape" presStyleLbl="alignNode1" presStyleIdx="0" presStyleCnt="5"/>
      <dgm:spPr>
        <a:solidFill>
          <a:schemeClr val="accent1">
            <a:lumMod val="75000"/>
          </a:schemeClr>
        </a:solidFill>
      </dgm:spPr>
    </dgm:pt>
    <dgm:pt modelId="{997A9B47-F86D-48E4-82B6-735B920BCD5D}" type="pres">
      <dgm:prSet presAssocID="{D2C3D97B-FD7E-4DB5-9926-0F3E2F25BDBE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80AA0039-A88D-43E2-A3AB-DCFD76AE4FF3}" type="pres">
      <dgm:prSet presAssocID="{D2C3D97B-FD7E-4DB5-9926-0F3E2F25BDBE}" presName="Triangle" presStyleLbl="alignNode1" presStyleIdx="1" presStyleCnt="5"/>
      <dgm:spPr>
        <a:solidFill>
          <a:schemeClr val="accent1">
            <a:lumMod val="75000"/>
          </a:schemeClr>
        </a:solidFill>
      </dgm:spPr>
    </dgm:pt>
    <dgm:pt modelId="{F98D4C95-07FD-412C-AAA1-CCD47E154FF0}" type="pres">
      <dgm:prSet presAssocID="{84EE2C20-002F-4755-92D0-6FE17474CE6F}" presName="sibTrans" presStyleCnt="0"/>
      <dgm:spPr/>
    </dgm:pt>
    <dgm:pt modelId="{F0F34E23-0E63-4B57-ADB8-F8AD6AB24DB8}" type="pres">
      <dgm:prSet presAssocID="{84EE2C20-002F-4755-92D0-6FE17474CE6F}" presName="space" presStyleCnt="0"/>
      <dgm:spPr/>
    </dgm:pt>
    <dgm:pt modelId="{4CB5E771-3619-4FC1-A16D-12872C07AA08}" type="pres">
      <dgm:prSet presAssocID="{4C277219-EDC9-49A6-92EE-C2F1FA5D4D17}" presName="composite" presStyleCnt="0"/>
      <dgm:spPr/>
    </dgm:pt>
    <dgm:pt modelId="{E2F6E210-FFA9-49A7-B5CA-79EEDBE7EAC5}" type="pres">
      <dgm:prSet presAssocID="{4C277219-EDC9-49A6-92EE-C2F1FA5D4D17}" presName="LShape" presStyleLbl="alignNode1" presStyleIdx="2" presStyleCnt="5"/>
      <dgm:spPr>
        <a:solidFill>
          <a:schemeClr val="accent1">
            <a:lumMod val="75000"/>
          </a:schemeClr>
        </a:solidFill>
      </dgm:spPr>
    </dgm:pt>
    <dgm:pt modelId="{DB06F68B-27C3-4C0E-8D72-C4F16FF453BC}" type="pres">
      <dgm:prSet presAssocID="{4C277219-EDC9-49A6-92EE-C2F1FA5D4D17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8E03FE0A-E6D6-46B8-93BD-B175BA5BD2A2}" type="pres">
      <dgm:prSet presAssocID="{4C277219-EDC9-49A6-92EE-C2F1FA5D4D17}" presName="Triangle" presStyleLbl="alignNode1" presStyleIdx="3" presStyleCnt="5"/>
      <dgm:spPr>
        <a:solidFill>
          <a:schemeClr val="accent1">
            <a:lumMod val="75000"/>
          </a:schemeClr>
        </a:solidFill>
      </dgm:spPr>
    </dgm:pt>
    <dgm:pt modelId="{E4ECAF41-2094-4628-8AA9-3D028E7DD40C}" type="pres">
      <dgm:prSet presAssocID="{7E808968-A5B2-431A-A6E5-F74C67EB21F9}" presName="sibTrans" presStyleCnt="0"/>
      <dgm:spPr/>
    </dgm:pt>
    <dgm:pt modelId="{DEE4D8A1-1776-44B2-8148-E236376FB805}" type="pres">
      <dgm:prSet presAssocID="{7E808968-A5B2-431A-A6E5-F74C67EB21F9}" presName="space" presStyleCnt="0"/>
      <dgm:spPr/>
    </dgm:pt>
    <dgm:pt modelId="{7D654BA3-C966-49B8-8E36-41AFD3C8CC78}" type="pres">
      <dgm:prSet presAssocID="{F84EC809-6FBF-4B30-B38F-E5E0CD3E94E1}" presName="composite" presStyleCnt="0"/>
      <dgm:spPr/>
    </dgm:pt>
    <dgm:pt modelId="{13BD76B7-BD08-4296-8758-1E277CDAE2E3}" type="pres">
      <dgm:prSet presAssocID="{F84EC809-6FBF-4B30-B38F-E5E0CD3E94E1}" presName="LShape" presStyleLbl="alignNode1" presStyleIdx="4" presStyleCnt="5"/>
      <dgm:spPr>
        <a:solidFill>
          <a:schemeClr val="accent1">
            <a:lumMod val="75000"/>
          </a:schemeClr>
        </a:solidFill>
      </dgm:spPr>
    </dgm:pt>
    <dgm:pt modelId="{B5CDD48F-39B4-47F2-B714-F44547897BCA}" type="pres">
      <dgm:prSet presAssocID="{F84EC809-6FBF-4B30-B38F-E5E0CD3E94E1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FBBF3712-5A4F-4AF4-AD94-4EC687A1BCA8}" type="presOf" srcId="{F84EC809-6FBF-4B30-B38F-E5E0CD3E94E1}" destId="{B5CDD48F-39B4-47F2-B714-F44547897BCA}" srcOrd="0" destOrd="0" presId="urn:microsoft.com/office/officeart/2009/3/layout/StepUpProcess"/>
    <dgm:cxn modelId="{AFBA881A-E4A9-4029-AED4-137B30D46B86}" type="presOf" srcId="{D2C3D97B-FD7E-4DB5-9926-0F3E2F25BDBE}" destId="{997A9B47-F86D-48E4-82B6-735B920BCD5D}" srcOrd="0" destOrd="0" presId="urn:microsoft.com/office/officeart/2009/3/layout/StepUpProcess"/>
    <dgm:cxn modelId="{39D82471-52D9-49A3-BF03-94A79A760697}" type="presOf" srcId="{D06CBFD3-78E6-4947-B726-33ABC891E8C9}" destId="{E63DFD52-B219-465C-A387-F6628DE9F3C6}" srcOrd="0" destOrd="0" presId="urn:microsoft.com/office/officeart/2009/3/layout/StepUpProcess"/>
    <dgm:cxn modelId="{0873827D-4284-4A23-B7BD-99FD59081D82}" srcId="{D06CBFD3-78E6-4947-B726-33ABC891E8C9}" destId="{F84EC809-6FBF-4B30-B38F-E5E0CD3E94E1}" srcOrd="2" destOrd="0" parTransId="{8F33578C-0D43-4F29-AE9C-ACD504959088}" sibTransId="{7196A749-F3BD-4DA4-A93F-6420845DA11F}"/>
    <dgm:cxn modelId="{4E7A798E-BA83-49E5-B825-6E7EF6AF8311}" srcId="{D06CBFD3-78E6-4947-B726-33ABC891E8C9}" destId="{4C277219-EDC9-49A6-92EE-C2F1FA5D4D17}" srcOrd="1" destOrd="0" parTransId="{DD2ADC34-064F-429F-AC53-1EA037E7C792}" sibTransId="{7E808968-A5B2-431A-A6E5-F74C67EB21F9}"/>
    <dgm:cxn modelId="{FA64C8CA-9A9A-4136-A45A-8E254F83281B}" srcId="{D06CBFD3-78E6-4947-B726-33ABC891E8C9}" destId="{D2C3D97B-FD7E-4DB5-9926-0F3E2F25BDBE}" srcOrd="0" destOrd="0" parTransId="{32896392-82AB-4A6D-B4D3-7A8C25FFC3B4}" sibTransId="{84EE2C20-002F-4755-92D0-6FE17474CE6F}"/>
    <dgm:cxn modelId="{E5705DD5-864A-4622-B59F-96105F93E79C}" type="presOf" srcId="{4C277219-EDC9-49A6-92EE-C2F1FA5D4D17}" destId="{DB06F68B-27C3-4C0E-8D72-C4F16FF453BC}" srcOrd="0" destOrd="0" presId="urn:microsoft.com/office/officeart/2009/3/layout/StepUpProcess"/>
    <dgm:cxn modelId="{D5A3C614-FA04-4C3D-8060-C471D5F61BAF}" type="presParOf" srcId="{E63DFD52-B219-465C-A387-F6628DE9F3C6}" destId="{F20ED9DE-8DBC-429B-AF6A-BBCBE142E666}" srcOrd="0" destOrd="0" presId="urn:microsoft.com/office/officeart/2009/3/layout/StepUpProcess"/>
    <dgm:cxn modelId="{C736E5AB-1B35-4C1A-8721-C729C5CC131C}" type="presParOf" srcId="{F20ED9DE-8DBC-429B-AF6A-BBCBE142E666}" destId="{142F1DE8-83F9-465E-B6F2-003B94E4E6B7}" srcOrd="0" destOrd="0" presId="urn:microsoft.com/office/officeart/2009/3/layout/StepUpProcess"/>
    <dgm:cxn modelId="{0C82BDB8-D84A-464E-BB6D-460966DFF41E}" type="presParOf" srcId="{F20ED9DE-8DBC-429B-AF6A-BBCBE142E666}" destId="{997A9B47-F86D-48E4-82B6-735B920BCD5D}" srcOrd="1" destOrd="0" presId="urn:microsoft.com/office/officeart/2009/3/layout/StepUpProcess"/>
    <dgm:cxn modelId="{6BD2963B-7075-4CAE-97DF-9217B37022D1}" type="presParOf" srcId="{F20ED9DE-8DBC-429B-AF6A-BBCBE142E666}" destId="{80AA0039-A88D-43E2-A3AB-DCFD76AE4FF3}" srcOrd="2" destOrd="0" presId="urn:microsoft.com/office/officeart/2009/3/layout/StepUpProcess"/>
    <dgm:cxn modelId="{38F2555A-31B3-43C4-B4DD-93278043CE81}" type="presParOf" srcId="{E63DFD52-B219-465C-A387-F6628DE9F3C6}" destId="{F98D4C95-07FD-412C-AAA1-CCD47E154FF0}" srcOrd="1" destOrd="0" presId="urn:microsoft.com/office/officeart/2009/3/layout/StepUpProcess"/>
    <dgm:cxn modelId="{09B67CB3-221E-4120-91C0-C6443B843734}" type="presParOf" srcId="{F98D4C95-07FD-412C-AAA1-CCD47E154FF0}" destId="{F0F34E23-0E63-4B57-ADB8-F8AD6AB24DB8}" srcOrd="0" destOrd="0" presId="urn:microsoft.com/office/officeart/2009/3/layout/StepUpProcess"/>
    <dgm:cxn modelId="{13AF2BDD-2957-46EF-A1A9-4C79BAFF238D}" type="presParOf" srcId="{E63DFD52-B219-465C-A387-F6628DE9F3C6}" destId="{4CB5E771-3619-4FC1-A16D-12872C07AA08}" srcOrd="2" destOrd="0" presId="urn:microsoft.com/office/officeart/2009/3/layout/StepUpProcess"/>
    <dgm:cxn modelId="{22D17784-7CB9-4BCD-8DA8-1319C36CA499}" type="presParOf" srcId="{4CB5E771-3619-4FC1-A16D-12872C07AA08}" destId="{E2F6E210-FFA9-49A7-B5CA-79EEDBE7EAC5}" srcOrd="0" destOrd="0" presId="urn:microsoft.com/office/officeart/2009/3/layout/StepUpProcess"/>
    <dgm:cxn modelId="{8320094D-B4B9-4896-A391-8029DE92D714}" type="presParOf" srcId="{4CB5E771-3619-4FC1-A16D-12872C07AA08}" destId="{DB06F68B-27C3-4C0E-8D72-C4F16FF453BC}" srcOrd="1" destOrd="0" presId="urn:microsoft.com/office/officeart/2009/3/layout/StepUpProcess"/>
    <dgm:cxn modelId="{35BB85D5-DB2C-4732-B119-478736D53FB6}" type="presParOf" srcId="{4CB5E771-3619-4FC1-A16D-12872C07AA08}" destId="{8E03FE0A-E6D6-46B8-93BD-B175BA5BD2A2}" srcOrd="2" destOrd="0" presId="urn:microsoft.com/office/officeart/2009/3/layout/StepUpProcess"/>
    <dgm:cxn modelId="{1481F749-6534-40F2-B704-14CFF8A7CDCE}" type="presParOf" srcId="{E63DFD52-B219-465C-A387-F6628DE9F3C6}" destId="{E4ECAF41-2094-4628-8AA9-3D028E7DD40C}" srcOrd="3" destOrd="0" presId="urn:microsoft.com/office/officeart/2009/3/layout/StepUpProcess"/>
    <dgm:cxn modelId="{CBEF1CD1-2F30-4E0C-9F87-3522301F0945}" type="presParOf" srcId="{E4ECAF41-2094-4628-8AA9-3D028E7DD40C}" destId="{DEE4D8A1-1776-44B2-8148-E236376FB805}" srcOrd="0" destOrd="0" presId="urn:microsoft.com/office/officeart/2009/3/layout/StepUpProcess"/>
    <dgm:cxn modelId="{C8CF83DE-0C55-4A77-85E4-790BFAA9307E}" type="presParOf" srcId="{E63DFD52-B219-465C-A387-F6628DE9F3C6}" destId="{7D654BA3-C966-49B8-8E36-41AFD3C8CC78}" srcOrd="4" destOrd="0" presId="urn:microsoft.com/office/officeart/2009/3/layout/StepUpProcess"/>
    <dgm:cxn modelId="{DD72A40F-FC7E-4FE9-950F-5A5EB642D2D5}" type="presParOf" srcId="{7D654BA3-C966-49B8-8E36-41AFD3C8CC78}" destId="{13BD76B7-BD08-4296-8758-1E277CDAE2E3}" srcOrd="0" destOrd="0" presId="urn:microsoft.com/office/officeart/2009/3/layout/StepUpProcess"/>
    <dgm:cxn modelId="{BA8136E0-B902-456B-9B30-EBB585765BC5}" type="presParOf" srcId="{7D654BA3-C966-49B8-8E36-41AFD3C8CC78}" destId="{B5CDD48F-39B4-47F2-B714-F44547897BCA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2F1DE8-83F9-465E-B6F2-003B94E4E6B7}">
      <dsp:nvSpPr>
        <dsp:cNvPr id="0" name=""/>
        <dsp:cNvSpPr/>
      </dsp:nvSpPr>
      <dsp:spPr>
        <a:xfrm rot="5400000">
          <a:off x="380578" y="947695"/>
          <a:ext cx="1139576" cy="1896229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7A9B47-F86D-48E4-82B6-735B920BCD5D}">
      <dsp:nvSpPr>
        <dsp:cNvPr id="0" name=""/>
        <dsp:cNvSpPr/>
      </dsp:nvSpPr>
      <dsp:spPr>
        <a:xfrm>
          <a:off x="190355" y="1514259"/>
          <a:ext cx="1711926" cy="15006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Artificial Narrow Intelligence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ANI</a:t>
          </a:r>
        </a:p>
      </dsp:txBody>
      <dsp:txXfrm>
        <a:off x="190355" y="1514259"/>
        <a:ext cx="1711926" cy="1500604"/>
      </dsp:txXfrm>
    </dsp:sp>
    <dsp:sp modelId="{80AA0039-A88D-43E2-A3AB-DCFD76AE4FF3}">
      <dsp:nvSpPr>
        <dsp:cNvPr id="0" name=""/>
        <dsp:cNvSpPr/>
      </dsp:nvSpPr>
      <dsp:spPr>
        <a:xfrm>
          <a:off x="1579276" y="808093"/>
          <a:ext cx="323005" cy="323005"/>
        </a:xfrm>
        <a:prstGeom prst="triangle">
          <a:avLst>
            <a:gd name="adj" fmla="val 10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F6E210-FFA9-49A7-B5CA-79EEDBE7EAC5}">
      <dsp:nvSpPr>
        <dsp:cNvPr id="0" name=""/>
        <dsp:cNvSpPr/>
      </dsp:nvSpPr>
      <dsp:spPr>
        <a:xfrm rot="5400000">
          <a:off x="2476311" y="429104"/>
          <a:ext cx="1139576" cy="1896229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06F68B-27C3-4C0E-8D72-C4F16FF453BC}">
      <dsp:nvSpPr>
        <dsp:cNvPr id="0" name=""/>
        <dsp:cNvSpPr/>
      </dsp:nvSpPr>
      <dsp:spPr>
        <a:xfrm>
          <a:off x="2286088" y="995668"/>
          <a:ext cx="1711926" cy="15006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Artificial General Intelligence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AGI</a:t>
          </a:r>
        </a:p>
      </dsp:txBody>
      <dsp:txXfrm>
        <a:off x="2286088" y="995668"/>
        <a:ext cx="1711926" cy="1500604"/>
      </dsp:txXfrm>
    </dsp:sp>
    <dsp:sp modelId="{8E03FE0A-E6D6-46B8-93BD-B175BA5BD2A2}">
      <dsp:nvSpPr>
        <dsp:cNvPr id="0" name=""/>
        <dsp:cNvSpPr/>
      </dsp:nvSpPr>
      <dsp:spPr>
        <a:xfrm>
          <a:off x="3675009" y="289501"/>
          <a:ext cx="323005" cy="323005"/>
        </a:xfrm>
        <a:prstGeom prst="triangle">
          <a:avLst>
            <a:gd name="adj" fmla="val 10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BD76B7-BD08-4296-8758-1E277CDAE2E3}">
      <dsp:nvSpPr>
        <dsp:cNvPr id="0" name=""/>
        <dsp:cNvSpPr/>
      </dsp:nvSpPr>
      <dsp:spPr>
        <a:xfrm rot="5400000">
          <a:off x="4572044" y="-89486"/>
          <a:ext cx="1139576" cy="1896229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CDD48F-39B4-47F2-B714-F44547897BCA}">
      <dsp:nvSpPr>
        <dsp:cNvPr id="0" name=""/>
        <dsp:cNvSpPr/>
      </dsp:nvSpPr>
      <dsp:spPr>
        <a:xfrm>
          <a:off x="4381820" y="477077"/>
          <a:ext cx="1711926" cy="15006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Artificial Super Intelligence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ASI</a:t>
          </a:r>
        </a:p>
      </dsp:txBody>
      <dsp:txXfrm>
        <a:off x="4381820" y="477077"/>
        <a:ext cx="1711926" cy="15006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ns0:notes xmlns:ns0="http://schemas.openxmlformats.org/presentationml/2006/main" xmlns:ns1="http://schemas.openxmlformats.org/drawingml/2006/main" showMasterSp="0" showMasterPhAnim="0">
  <ns0:cSld>
    <ns0:spTree>
      <ns0:nvGrpSpPr>
        <ns0:cNvPr id="1" name="Shape 47"/>
        <ns0:cNvGrpSpPr/>
        <ns0:nvPr/>
      </ns0:nvGrpSpPr>
      <ns0:grpSpPr>
        <ns1:xfrm>
          <ns1:off x="0" y="0"/>
          <ns1:ext cx="0" cy="0"/>
          <ns1:chOff x="0" y="0"/>
          <ns1:chExt cx="0" cy="0"/>
        </ns1:xfrm>
      </ns0:grpSpPr>
      <ns0:sp>
        <ns0:nvSpPr>
          <ns0:cNvPr id="48" name="Google Shape;48;p1:notes"/>
          <ns0:cNvSpPr>
            <ns1:spLocks noGrp="1" noRot="1" noChangeAspect="1"/>
          </ns0:cNvSpPr>
          <ns0:nvPr>
            <ns0:ph type="sldImg" idx="2"/>
          </ns0:nvPr>
        </ns0:nvSpPr>
        <ns0:spPr>
          <ns1:xfrm>
            <ns1:off x="381000" y="685800"/>
            <ns1:ext cx="6096000" cy="3429000"/>
          </ns1:xfrm>
          <ns1:custGeom>
            <ns1:avLst/>
            <ns1:gdLst/>
            <ns1:ahLst/>
            <ns1:cxnLst/>
            <ns1:rect l="l" t="t" r="r" b="b"/>
            <ns1:pathLst>
              <ns1:path w="120000" h="120000" extrusionOk="0">
                <ns1:moveTo>
                  <ns1:pt x="0" y="0"/>
                </ns1:moveTo>
                <ns1:lnTo>
                  <ns1:pt x="120000" y="0"/>
                </ns1:lnTo>
                <ns1:lnTo>
                  <ns1:pt x="120000" y="120000"/>
                </ns1:lnTo>
                <ns1:lnTo>
                  <ns1:pt x="0" y="120000"/>
                </ns1:lnTo>
                <ns1:close/>
              </ns1:path>
            </ns1:pathLst>
          </ns1:custGeom>
          <ns1:noFill/>
          <ns1:ln>
            <ns1:noFill/>
          </ns1:ln>
        </ns0:spPr>
      </ns0:sp>
      <ns0:sp>
        <ns0:nvSpPr>
          <ns0:cNvPr id="49" name="Google Shape;49;p1:notes"/>
          <ns0:cNvSpPr txBox="1">
            <ns1:spLocks noGrp="1"/>
          </ns0:cNvSpPr>
          <ns0:nvPr>
            <ns0:ph type="body" idx="1"/>
          </ns0:nvPr>
        </ns0:nvSpPr>
        <ns0:spPr>
          <ns1:xfrm>
            <ns1:off x="685800" y="4343400"/>
            <ns1:ext cx="5486400" cy="4114800"/>
          </ns1:xfrm>
          <ns1:prstGeom prst="rect">
            <ns1:avLst/>
          </ns1:prstGeom>
          <ns1:noFill/>
          <ns1:ln>
            <ns1:noFill/>
          </ns1:ln>
        </ns0:spPr>
        <ns0:txBody>
          <ns1:bodyPr spcFirstLastPara="1" wrap="square" lIns="91425" tIns="91425" rIns="91425" bIns="91425" anchor="t" anchorCtr="0">
            <ns1:noAutofit/>
          </ns1:bodyPr>
          <ns1:lstStyle/>
          <ns1:p>
            <ns1:pPr marL="0" lvl="0" indent="0" algn="l" rtl="0">
              <ns1:spcBef>
                <ns1:spcPts val="0"/>
              </ns1:spcBef>
              <ns1:spcAft>
                <ns1:spcPts val="0"/>
              </ns1:spcAft>
              <ns1:buNone/>
            </ns1:pPr>
            <ns1:endParaRPr/>
          </ns1:p>
        </ns0:txBody>
      </ns0:sp>
    </ns0:spTree>
  </ns0:cSld>
  <ns0:clrMapOvr>
    <ns1:masterClrMapping/>
  </ns0:clrMapOvr>
</ns0:notes>
</file>

<file path=ppt/notesSlides/notesSlide10.xml><?xml version="1.0" encoding="utf-8"?>
<ns0:notes xmlns:ns0="http://schemas.openxmlformats.org/presentationml/2006/main" xmlns:ns1="http://schemas.openxmlformats.org/drawingml/2006/main" xmlns:ns2="http://schemas.microsoft.com/office/drawing/2014/main" xmlns:ns3="http://schemas.microsoft.com/office/powerpoint/2010/main" showMasterSp="0" showMasterPhAnim="0">
  <ns0:cSld>
    <ns0:spTree>
      <ns0:nvGrpSpPr>
        <ns0:cNvPr id="1" name="Shape 56">
          <ns1:extLst>
            <ns1:ext uri="{FF2B5EF4-FFF2-40B4-BE49-F238E27FC236}">
              <ns2:creationId id="{C794C146-74D6-F2DB-BA16-CB0FE9B4762B}"/>
            </ns1:ext>
          </ns1:extLst>
        </ns0:cNvPr>
        <ns0:cNvGrpSpPr/>
        <ns0:nvPr/>
      </ns0:nvGrpSpPr>
      <ns0:grpSpPr>
        <ns1:xfrm>
          <ns1:off x="0" y="0"/>
          <ns1:ext cx="0" cy="0"/>
          <ns1:chOff x="0" y="0"/>
          <ns1:chExt cx="0" cy="0"/>
        </ns1:xfrm>
      </ns0:grpSpPr>
      <ns0:sp>
        <ns0:nvSpPr>
          <ns0:cNvPr id="57" name="Google Shape;57;p2:notes">
            <ns1:extLst>
              <ns1:ext uri="{FF2B5EF4-FFF2-40B4-BE49-F238E27FC236}">
                <ns2:creationId id="{878EE33F-9BA9-F657-17E2-B52CE9B508A8}"/>
              </ns1:ext>
            </ns1:extLst>
          </ns0:cNvPr>
          <ns0:cNvSpPr>
            <ns1:spLocks noGrp="1" noRot="1" noChangeAspect="1"/>
          </ns0:cNvSpPr>
          <ns0:nvPr>
            <ns0:ph type="sldImg" idx="2"/>
          </ns0:nvPr>
        </ns0:nvSpPr>
        <ns0:spPr>
          <ns1:xfrm>
            <ns1:off x="381000" y="685800"/>
            <ns1:ext cx="6096000" cy="3429000"/>
          </ns1:xfrm>
          <ns1:custGeom>
            <ns1:avLst/>
            <ns1:gdLst/>
            <ns1:ahLst/>
            <ns1:cxnLst/>
            <ns1:rect l="l" t="t" r="r" b="b"/>
            <ns1:pathLst>
              <ns1:path w="120000" h="120000" extrusionOk="0">
                <ns1:moveTo>
                  <ns1:pt x="0" y="0"/>
                </ns1:moveTo>
                <ns1:lnTo>
                  <ns1:pt x="120000" y="0"/>
                </ns1:lnTo>
                <ns1:lnTo>
                  <ns1:pt x="120000" y="120000"/>
                </ns1:lnTo>
                <ns1:lnTo>
                  <ns1:pt x="0" y="120000"/>
                </ns1:lnTo>
                <ns1:close/>
              </ns1:path>
            </ns1:pathLst>
          </ns1:custGeom>
          <ns1:noFill/>
          <ns1:ln>
            <ns1:noFill/>
          </ns1:ln>
        </ns0:spPr>
      </ns0:sp>
      <ns0:sp>
        <ns0:nvSpPr>
          <ns0:cNvPr id="58" name="Google Shape;58;p2:notes">
            <ns1:extLst>
              <ns1:ext uri="{FF2B5EF4-FFF2-40B4-BE49-F238E27FC236}">
                <ns2:creationId id="{1323C337-4434-FDED-5C7E-0AB659DFC663}"/>
              </ns1:ext>
            </ns1:extLst>
          </ns0:cNvPr>
          <ns0:cNvSpPr txBox="1">
            <ns1:spLocks noGrp="1"/>
          </ns0:cNvSpPr>
          <ns0:nvPr>
            <ns0:ph type="body" idx="1"/>
          </ns0:nvPr>
        </ns0:nvSpPr>
        <ns0:spPr>
          <ns1:xfrm>
            <ns1:off x="685800" y="4343400"/>
            <ns1:ext cx="5486400" cy="4114800"/>
          </ns1:xfrm>
          <ns1:prstGeom prst="rect">
            <ns1:avLst/>
          </ns1:prstGeom>
          <ns1:noFill/>
          <ns1:ln>
            <ns1:noFill/>
          </ns1:ln>
        </ns0:spPr>
        <ns0:txBody>
          <ns1:bodyPr spcFirstLastPara="1" wrap="square" lIns="91425" tIns="91425" rIns="91425" bIns="91425" anchor="t" anchorCtr="0">
            <ns1:noAutofit/>
          </ns1:bodyPr>
          <ns1:lstStyle/>
          <ns1:p>
            <ns1:pPr marL="0" lvl="0" indent="0" algn="l" rtl="0">
              <ns1:spcBef>
                <ns1:spcPts val="0"/>
              </ns1:spcBef>
              <ns1:spcAft>
                <ns1:spcPts val="0"/>
              </ns1:spcAft>
              <ns1:buNone/>
            </ns1:pPr>
            <ns1:endParaRPr/>
          </ns1:p>
        </ns0:txBody>
      </ns0:sp>
    </ns0:spTree>
    <ns0:extLst>
      <ns0:ext uri="{BB962C8B-B14F-4D97-AF65-F5344CB8AC3E}">
        <ns3:creationId val="1340964022"/>
      </ns0:ext>
    </ns0:extLst>
  </ns0:cSld>
  <ns0:clrMapOvr>
    <ns1:masterClrMapping/>
  </ns0:clrMapOvr>
</ns0:notes>
</file>

<file path=ppt/notesSlides/notesSlide11.xml><?xml version="1.0" encoding="utf-8"?>
<ns0:notes xmlns:ns0="http://schemas.openxmlformats.org/presentationml/2006/main" xmlns:ns1="http://schemas.openxmlformats.org/drawingml/2006/main" xmlns:ns2="http://schemas.microsoft.com/office/drawing/2014/main" xmlns:ns3="http://schemas.microsoft.com/office/powerpoint/2010/main" showMasterSp="0" showMasterPhAnim="0">
  <ns0:cSld>
    <ns0:spTree>
      <ns0:nvGrpSpPr>
        <ns0:cNvPr id="1" name="Shape 56">
          <ns1:extLst>
            <ns1:ext uri="{FF2B5EF4-FFF2-40B4-BE49-F238E27FC236}">
              <ns2:creationId id="{26724923-1968-B4CC-1B65-16C7A5AB8A55}"/>
            </ns1:ext>
          </ns1:extLst>
        </ns0:cNvPr>
        <ns0:cNvGrpSpPr/>
        <ns0:nvPr/>
      </ns0:nvGrpSpPr>
      <ns0:grpSpPr>
        <ns1:xfrm>
          <ns1:off x="0" y="0"/>
          <ns1:ext cx="0" cy="0"/>
          <ns1:chOff x="0" y="0"/>
          <ns1:chExt cx="0" cy="0"/>
        </ns1:xfrm>
      </ns0:grpSpPr>
      <ns0:sp>
        <ns0:nvSpPr>
          <ns0:cNvPr id="57" name="Google Shape;57;p2:notes">
            <ns1:extLst>
              <ns1:ext uri="{FF2B5EF4-FFF2-40B4-BE49-F238E27FC236}">
                <ns2:creationId id="{F46A435E-5189-6E6A-6301-6E0C2F097B73}"/>
              </ns1:ext>
            </ns1:extLst>
          </ns0:cNvPr>
          <ns0:cNvSpPr>
            <ns1:spLocks noGrp="1" noRot="1" noChangeAspect="1"/>
          </ns0:cNvSpPr>
          <ns0:nvPr>
            <ns0:ph type="sldImg" idx="2"/>
          </ns0:nvPr>
        </ns0:nvSpPr>
        <ns0:spPr>
          <ns1:xfrm>
            <ns1:off x="381000" y="685800"/>
            <ns1:ext cx="6096000" cy="3429000"/>
          </ns1:xfrm>
          <ns1:custGeom>
            <ns1:avLst/>
            <ns1:gdLst/>
            <ns1:ahLst/>
            <ns1:cxnLst/>
            <ns1:rect l="l" t="t" r="r" b="b"/>
            <ns1:pathLst>
              <ns1:path w="120000" h="120000" extrusionOk="0">
                <ns1:moveTo>
                  <ns1:pt x="0" y="0"/>
                </ns1:moveTo>
                <ns1:lnTo>
                  <ns1:pt x="120000" y="0"/>
                </ns1:lnTo>
                <ns1:lnTo>
                  <ns1:pt x="120000" y="120000"/>
                </ns1:lnTo>
                <ns1:lnTo>
                  <ns1:pt x="0" y="120000"/>
                </ns1:lnTo>
                <ns1:close/>
              </ns1:path>
            </ns1:pathLst>
          </ns1:custGeom>
          <ns1:noFill/>
          <ns1:ln>
            <ns1:noFill/>
          </ns1:ln>
        </ns0:spPr>
      </ns0:sp>
      <ns0:sp>
        <ns0:nvSpPr>
          <ns0:cNvPr id="58" name="Google Shape;58;p2:notes">
            <ns1:extLst>
              <ns1:ext uri="{FF2B5EF4-FFF2-40B4-BE49-F238E27FC236}">
                <ns2:creationId id="{788F0CD2-EC09-3671-3678-7A32EDAA5FBA}"/>
              </ns1:ext>
            </ns1:extLst>
          </ns0:cNvPr>
          <ns0:cNvSpPr txBox="1">
            <ns1:spLocks noGrp="1"/>
          </ns0:cNvSpPr>
          <ns0:nvPr>
            <ns0:ph type="body" idx="1"/>
          </ns0:nvPr>
        </ns0:nvSpPr>
        <ns0:spPr>
          <ns1:xfrm>
            <ns1:off x="685800" y="4343400"/>
            <ns1:ext cx="5486400" cy="4114800"/>
          </ns1:xfrm>
          <ns1:prstGeom prst="rect">
            <ns1:avLst/>
          </ns1:prstGeom>
          <ns1:noFill/>
          <ns1:ln>
            <ns1:noFill/>
          </ns1:ln>
        </ns0:spPr>
        <ns0:txBody>
          <ns1:bodyPr spcFirstLastPara="1" wrap="square" lIns="91425" tIns="91425" rIns="91425" bIns="91425" anchor="t" anchorCtr="0">
            <ns1:noAutofit/>
          </ns1:bodyPr>
          <ns1:lstStyle/>
          <ns1:p>
            <ns1:pPr marL="0" lvl="0" indent="0" algn="l" rtl="0">
              <ns1:spcBef>
                <ns1:spcPts val="0"/>
              </ns1:spcBef>
              <ns1:spcAft>
                <ns1:spcPts val="0"/>
              </ns1:spcAft>
              <ns1:buNone/>
            </ns1:pPr>
            <ns1:r>
              <ns1:rPr lang="en-GB" dirty="0"/>
              <ns1:t/>
            </ns1:r>
            <ns1:br>
              <ns1:rPr lang="en-GB" dirty="0"/>
            </ns1:br>
            <ns1:r>
              <ns1:rPr lang="en-GB" dirty="0"/>
              <ns1:t/>
            </ns1:r>
            <ns1:br>
              <ns1:rPr lang="en-GB" dirty="0"/>
            </ns1:br>
            <ns1:r>
              <ns1:rPr lang="en-GB" dirty="0"/>
              <ns1:t/>
            </ns1:r>
            <ns1:r>
              <ns1:rPr lang="en-GB" dirty="0">
                <ns1:sym typeface="Wingdings" panose="05000000000000000000" pitchFamily="2" charset="2"/>
              </ns1:rPr>
              <ns1:t/>
            </ns1:r>
            <ns1:br>
              <ns1:rPr lang="en-GB" dirty="0">
                <ns1:sym typeface="Wingdings" panose="05000000000000000000" pitchFamily="2" charset="2"/>
              </ns1:rPr>
            </ns1:br>
            <ns1:r>
              <ns1:rPr lang="en-GB" dirty="0">
                <ns1:sym typeface="Wingdings" panose="05000000000000000000" pitchFamily="2" charset="2"/>
              </ns1:rPr>
              <ns1:t/>
            </ns1:r>
            <ns1:br>
              <ns1:rPr lang="en-GB" dirty="0"/>
            </ns1:br>
            <ns1:br>
              <ns1:rPr lang="en-GB" dirty="0"/>
            </ns1:br>
            <ns1:endParaRPr dirty="0"/>
          </ns1:p>
        </ns0:txBody>
      </ns0:sp>
    </ns0:spTree>
    <ns0:extLst>
      <ns0:ext uri="{BB962C8B-B14F-4D97-AF65-F5344CB8AC3E}">
        <ns3:creationId val="2687399983"/>
      </ns0:ext>
    </ns0:extLst>
  </ns0:cSld>
  <ns0:clrMapOvr>
    <ns1:masterClrMapping/>
  </ns0:clrMapOvr>
</ns0:notes>
</file>

<file path=ppt/notesSlides/notesSlide12.xml><?xml version="1.0" encoding="utf-8"?>
<ns0:notes xmlns:ns0="http://schemas.openxmlformats.org/presentationml/2006/main" xmlns:ns1="http://schemas.openxmlformats.org/drawingml/2006/main" xmlns:ns2="http://schemas.microsoft.com/office/drawing/2014/main" xmlns:ns3="http://schemas.microsoft.com/office/powerpoint/2010/main" showMasterSp="0" showMasterPhAnim="0">
  <ns0:cSld>
    <ns0:spTree>
      <ns0:nvGrpSpPr>
        <ns0:cNvPr id="1" name="Shape 56">
          <ns1:extLst>
            <ns1:ext uri="{FF2B5EF4-FFF2-40B4-BE49-F238E27FC236}">
              <ns2:creationId id="{37651F03-A6BB-CAFB-10CF-AF76FFA8E4D5}"/>
            </ns1:ext>
          </ns1:extLst>
        </ns0:cNvPr>
        <ns0:cNvGrpSpPr/>
        <ns0:nvPr/>
      </ns0:nvGrpSpPr>
      <ns0:grpSpPr>
        <ns1:xfrm>
          <ns1:off x="0" y="0"/>
          <ns1:ext cx="0" cy="0"/>
          <ns1:chOff x="0" y="0"/>
          <ns1:chExt cx="0" cy="0"/>
        </ns1:xfrm>
      </ns0:grpSpPr>
      <ns0:sp>
        <ns0:nvSpPr>
          <ns0:cNvPr id="57" name="Google Shape;57;p2:notes">
            <ns1:extLst>
              <ns1:ext uri="{FF2B5EF4-FFF2-40B4-BE49-F238E27FC236}">
                <ns2:creationId id="{5A2E106D-3E3F-C3A6-F765-556AC3128492}"/>
              </ns1:ext>
            </ns1:extLst>
          </ns0:cNvPr>
          <ns0:cNvSpPr>
            <ns1:spLocks noGrp="1" noRot="1" noChangeAspect="1"/>
          </ns0:cNvSpPr>
          <ns0:nvPr>
            <ns0:ph type="sldImg" idx="2"/>
          </ns0:nvPr>
        </ns0:nvSpPr>
        <ns0:spPr>
          <ns1:xfrm>
            <ns1:off x="381000" y="685800"/>
            <ns1:ext cx="6096000" cy="3429000"/>
          </ns1:xfrm>
          <ns1:custGeom>
            <ns1:avLst/>
            <ns1:gdLst/>
            <ns1:ahLst/>
            <ns1:cxnLst/>
            <ns1:rect l="l" t="t" r="r" b="b"/>
            <ns1:pathLst>
              <ns1:path w="120000" h="120000" extrusionOk="0">
                <ns1:moveTo>
                  <ns1:pt x="0" y="0"/>
                </ns1:moveTo>
                <ns1:lnTo>
                  <ns1:pt x="120000" y="0"/>
                </ns1:lnTo>
                <ns1:lnTo>
                  <ns1:pt x="120000" y="120000"/>
                </ns1:lnTo>
                <ns1:lnTo>
                  <ns1:pt x="0" y="120000"/>
                </ns1:lnTo>
                <ns1:close/>
              </ns1:path>
            </ns1:pathLst>
          </ns1:custGeom>
          <ns1:noFill/>
          <ns1:ln>
            <ns1:noFill/>
          </ns1:ln>
        </ns0:spPr>
      </ns0:sp>
      <ns0:sp>
        <ns0:nvSpPr>
          <ns0:cNvPr id="58" name="Google Shape;58;p2:notes">
            <ns1:extLst>
              <ns1:ext uri="{FF2B5EF4-FFF2-40B4-BE49-F238E27FC236}">
                <ns2:creationId id="{C7E8560D-E433-C209-CA15-5790EB9D03FA}"/>
              </ns1:ext>
            </ns1:extLst>
          </ns0:cNvPr>
          <ns0:cNvSpPr txBox="1">
            <ns1:spLocks noGrp="1"/>
          </ns0:cNvSpPr>
          <ns0:nvPr>
            <ns0:ph type="body" idx="1"/>
          </ns0:nvPr>
        </ns0:nvSpPr>
        <ns0:spPr>
          <ns1:xfrm>
            <ns1:off x="685800" y="4343400"/>
            <ns1:ext cx="5486400" cy="4114800"/>
          </ns1:xfrm>
          <ns1:prstGeom prst="rect">
            <ns1:avLst/>
          </ns1:prstGeom>
          <ns1:noFill/>
          <ns1:ln>
            <ns1:noFill/>
          </ns1:ln>
        </ns0:spPr>
        <ns0:txBody>
          <ns1:bodyPr spcFirstLastPara="1" wrap="square" lIns="91425" tIns="91425" rIns="91425" bIns="91425" anchor="t" anchorCtr="0">
            <ns1:noAutofit/>
          </ns1:bodyPr>
          <ns1:lstStyle/>
          <ns1:p>
            <ns1:pPr marL="0" lvl="0" indent="0" algn="l" rtl="0">
              <ns1:spcBef>
                <ns1:spcPts val="0"/>
              </ns1:spcBef>
              <ns1:spcAft>
                <ns1:spcPts val="0"/>
              </ns1:spcAft>
              <ns1:buNone/>
            </ns1:pPr>
            <ns1:endParaRPr/>
          </ns1:p>
        </ns0:txBody>
      </ns0:sp>
    </ns0:spTree>
    <ns0:extLst>
      <ns0:ext uri="{BB962C8B-B14F-4D97-AF65-F5344CB8AC3E}">
        <ns3:creationId val="944528802"/>
      </ns0:ext>
    </ns0:extLst>
  </ns0:cSld>
  <ns0:clrMapOvr>
    <ns1:masterClrMapping/>
  </ns0:clrMapOvr>
</ns0:notes>
</file>

<file path=ppt/notesSlides/notesSlide13.xml><?xml version="1.0" encoding="utf-8"?>
<ns0:notes xmlns:ns0="http://schemas.openxmlformats.org/presentationml/2006/main" xmlns:ns1="http://schemas.openxmlformats.org/drawingml/2006/main" xmlns:ns2="http://schemas.microsoft.com/office/drawing/2014/main" xmlns:ns3="http://schemas.microsoft.com/office/powerpoint/2010/main" showMasterSp="0" showMasterPhAnim="0">
  <ns0:cSld>
    <ns0:spTree>
      <ns0:nvGrpSpPr>
        <ns0:cNvPr id="1" name="Shape 56">
          <ns1:extLst>
            <ns1:ext uri="{FF2B5EF4-FFF2-40B4-BE49-F238E27FC236}">
              <ns2:creationId id="{232639DD-7235-C58A-A12E-B4FA9C29578B}"/>
            </ns1:ext>
          </ns1:extLst>
        </ns0:cNvPr>
        <ns0:cNvGrpSpPr/>
        <ns0:nvPr/>
      </ns0:nvGrpSpPr>
      <ns0:grpSpPr>
        <ns1:xfrm>
          <ns1:off x="0" y="0"/>
          <ns1:ext cx="0" cy="0"/>
          <ns1:chOff x="0" y="0"/>
          <ns1:chExt cx="0" cy="0"/>
        </ns1:xfrm>
      </ns0:grpSpPr>
      <ns0:sp>
        <ns0:nvSpPr>
          <ns0:cNvPr id="57" name="Google Shape;57;p2:notes">
            <ns1:extLst>
              <ns1:ext uri="{FF2B5EF4-FFF2-40B4-BE49-F238E27FC236}">
                <ns2:creationId id="{7A9AB292-76D8-5990-3A7A-3AA7348A79C0}"/>
              </ns1:ext>
            </ns1:extLst>
          </ns0:cNvPr>
          <ns0:cNvSpPr>
            <ns1:spLocks noGrp="1" noRot="1" noChangeAspect="1"/>
          </ns0:cNvSpPr>
          <ns0:nvPr>
            <ns0:ph type="sldImg" idx="2"/>
          </ns0:nvPr>
        </ns0:nvSpPr>
        <ns0:spPr>
          <ns1:xfrm>
            <ns1:off x="381000" y="685800"/>
            <ns1:ext cx="6096000" cy="3429000"/>
          </ns1:xfrm>
          <ns1:custGeom>
            <ns1:avLst/>
            <ns1:gdLst/>
            <ns1:ahLst/>
            <ns1:cxnLst/>
            <ns1:rect l="l" t="t" r="r" b="b"/>
            <ns1:pathLst>
              <ns1:path w="120000" h="120000" extrusionOk="0">
                <ns1:moveTo>
                  <ns1:pt x="0" y="0"/>
                </ns1:moveTo>
                <ns1:lnTo>
                  <ns1:pt x="120000" y="0"/>
                </ns1:lnTo>
                <ns1:lnTo>
                  <ns1:pt x="120000" y="120000"/>
                </ns1:lnTo>
                <ns1:lnTo>
                  <ns1:pt x="0" y="120000"/>
                </ns1:lnTo>
                <ns1:close/>
              </ns1:path>
            </ns1:pathLst>
          </ns1:custGeom>
          <ns1:noFill/>
          <ns1:ln>
            <ns1:noFill/>
          </ns1:ln>
        </ns0:spPr>
      </ns0:sp>
      <ns0:sp>
        <ns0:nvSpPr>
          <ns0:cNvPr id="58" name="Google Shape;58;p2:notes">
            <ns1:extLst>
              <ns1:ext uri="{FF2B5EF4-FFF2-40B4-BE49-F238E27FC236}">
                <ns2:creationId id="{1EC79AC0-163F-7989-9B1F-B2B057C801A6}"/>
              </ns1:ext>
            </ns1:extLst>
          </ns0:cNvPr>
          <ns0:cNvSpPr txBox="1">
            <ns1:spLocks noGrp="1"/>
          </ns0:cNvSpPr>
          <ns0:nvPr>
            <ns0:ph type="body" idx="1"/>
          </ns0:nvPr>
        </ns0:nvSpPr>
        <ns0:spPr>
          <ns1:xfrm>
            <ns1:off x="685800" y="4343400"/>
            <ns1:ext cx="5486400" cy="4114800"/>
          </ns1:xfrm>
          <ns1:prstGeom prst="rect">
            <ns1:avLst/>
          </ns1:prstGeom>
          <ns1:noFill/>
          <ns1:ln>
            <ns1:noFill/>
          </ns1:ln>
        </ns0:spPr>
        <ns0:txBody>
          <ns1:bodyPr spcFirstLastPara="1" wrap="square" lIns="91425" tIns="91425" rIns="91425" bIns="91425" anchor="t" anchorCtr="0">
            <ns1:noAutofit/>
          </ns1:bodyPr>
          <ns1:lstStyle/>
          <ns1:p>
            <ns1:pPr marL="0" lvl="0" indent="0" algn="l" rtl="0">
              <ns1:spcBef>
                <ns1:spcPts val="0"/>
              </ns1:spcBef>
              <ns1:spcAft>
                <ns1:spcPts val="0"/>
              </ns1:spcAft>
              <ns1:buNone/>
            </ns1:pPr>
            <ns1:endParaRPr/>
          </ns1:p>
        </ns0:txBody>
      </ns0:sp>
    </ns0:spTree>
    <ns0:extLst>
      <ns0:ext uri="{BB962C8B-B14F-4D97-AF65-F5344CB8AC3E}">
        <ns3:creationId val="3656021229"/>
      </ns0:ext>
    </ns0:extLst>
  </ns0:cSld>
  <ns0:clrMapOvr>
    <ns1:masterClrMapping/>
  </ns0:clrMapOvr>
</ns0:notes>
</file>

<file path=ppt/notesSlides/notesSlide14.xml><?xml version="1.0" encoding="utf-8"?>
<ns0:notes xmlns:ns0="http://schemas.openxmlformats.org/presentationml/2006/main" xmlns:ns1="http://schemas.openxmlformats.org/drawingml/2006/main" xmlns:ns2="http://schemas.microsoft.com/office/drawing/2014/main" xmlns:ns3="http://schemas.microsoft.com/office/powerpoint/2010/main" showMasterSp="0" showMasterPhAnim="0">
  <ns0:cSld>
    <ns0:spTree>
      <ns0:nvGrpSpPr>
        <ns0:cNvPr id="1" name="Shape 56">
          <ns1:extLst>
            <ns1:ext uri="{FF2B5EF4-FFF2-40B4-BE49-F238E27FC236}">
              <ns2:creationId id="{4072A73A-4504-B03D-DDE9-3789F54F5062}"/>
            </ns1:ext>
          </ns1:extLst>
        </ns0:cNvPr>
        <ns0:cNvGrpSpPr/>
        <ns0:nvPr/>
      </ns0:nvGrpSpPr>
      <ns0:grpSpPr>
        <ns1:xfrm>
          <ns1:off x="0" y="0"/>
          <ns1:ext cx="0" cy="0"/>
          <ns1:chOff x="0" y="0"/>
          <ns1:chExt cx="0" cy="0"/>
        </ns1:xfrm>
      </ns0:grpSpPr>
      <ns0:sp>
        <ns0:nvSpPr>
          <ns0:cNvPr id="57" name="Google Shape;57;p2:notes">
            <ns1:extLst>
              <ns1:ext uri="{FF2B5EF4-FFF2-40B4-BE49-F238E27FC236}">
                <ns2:creationId id="{9857CB3B-5014-AF3D-1B1E-45FB63776871}"/>
              </ns1:ext>
            </ns1:extLst>
          </ns0:cNvPr>
          <ns0:cNvSpPr>
            <ns1:spLocks noGrp="1" noRot="1" noChangeAspect="1"/>
          </ns0:cNvSpPr>
          <ns0:nvPr>
            <ns0:ph type="sldImg" idx="2"/>
          </ns0:nvPr>
        </ns0:nvSpPr>
        <ns0:spPr>
          <ns1:xfrm>
            <ns1:off x="381000" y="685800"/>
            <ns1:ext cx="6096000" cy="3429000"/>
          </ns1:xfrm>
          <ns1:custGeom>
            <ns1:avLst/>
            <ns1:gdLst/>
            <ns1:ahLst/>
            <ns1:cxnLst/>
            <ns1:rect l="l" t="t" r="r" b="b"/>
            <ns1:pathLst>
              <ns1:path w="120000" h="120000" extrusionOk="0">
                <ns1:moveTo>
                  <ns1:pt x="0" y="0"/>
                </ns1:moveTo>
                <ns1:lnTo>
                  <ns1:pt x="120000" y="0"/>
                </ns1:lnTo>
                <ns1:lnTo>
                  <ns1:pt x="120000" y="120000"/>
                </ns1:lnTo>
                <ns1:lnTo>
                  <ns1:pt x="0" y="120000"/>
                </ns1:lnTo>
                <ns1:close/>
              </ns1:path>
            </ns1:pathLst>
          </ns1:custGeom>
          <ns1:noFill/>
          <ns1:ln>
            <ns1:noFill/>
          </ns1:ln>
        </ns0:spPr>
      </ns0:sp>
      <ns0:sp>
        <ns0:nvSpPr>
          <ns0:cNvPr id="58" name="Google Shape;58;p2:notes">
            <ns1:extLst>
              <ns1:ext uri="{FF2B5EF4-FFF2-40B4-BE49-F238E27FC236}">
                <ns2:creationId id="{41CD8F29-B360-A5E2-75B6-5A7B4232E409}"/>
              </ns1:ext>
            </ns1:extLst>
          </ns0:cNvPr>
          <ns0:cNvSpPr txBox="1">
            <ns1:spLocks noGrp="1"/>
          </ns0:cNvSpPr>
          <ns0:nvPr>
            <ns0:ph type="body" idx="1"/>
          </ns0:nvPr>
        </ns0:nvSpPr>
        <ns0:spPr>
          <ns1:xfrm>
            <ns1:off x="685800" y="4343400"/>
            <ns1:ext cx="5486400" cy="4114800"/>
          </ns1:xfrm>
          <ns1:prstGeom prst="rect">
            <ns1:avLst/>
          </ns1:prstGeom>
          <ns1:noFill/>
          <ns1:ln>
            <ns1:noFill/>
          </ns1:ln>
        </ns0:spPr>
        <ns0:txBody>
          <ns1:bodyPr spcFirstLastPara="1" wrap="square" lIns="91425" tIns="91425" rIns="91425" bIns="91425" anchor="t" anchorCtr="0">
            <ns1:noAutofit/>
          </ns1:bodyPr>
          <ns1:lstStyle/>
          <ns1:p>
            <ns1:pPr marL="0" lvl="0" indent="0" algn="l" rtl="0">
              <ns1:spcBef>
                <ns1:spcPts val="0"/>
              </ns1:spcBef>
              <ns1:spcAft>
                <ns1:spcPts val="0"/>
              </ns1:spcAft>
              <ns1:buNone/>
            </ns1:pPr>
            <ns1:endParaRPr/>
          </ns1:p>
        </ns0:txBody>
      </ns0:sp>
    </ns0:spTree>
    <ns0:extLst>
      <ns0:ext uri="{BB962C8B-B14F-4D97-AF65-F5344CB8AC3E}">
        <ns3:creationId val="3509664846"/>
      </ns0:ext>
    </ns0:extLst>
  </ns0:cSld>
  <ns0:clrMapOvr>
    <ns1:masterClrMapping/>
  </ns0:clrMapOvr>
</ns0:notes>
</file>

<file path=ppt/notesSlides/notesSlide15.xml><?xml version="1.0" encoding="utf-8"?>
<ns0:notes xmlns:ns0="http://schemas.openxmlformats.org/presentationml/2006/main" xmlns:ns1="http://schemas.openxmlformats.org/drawingml/2006/main" xmlns:ns2="http://schemas.microsoft.com/office/drawing/2014/main" xmlns:ns3="http://schemas.microsoft.com/office/powerpoint/2010/main" showMasterSp="0" showMasterPhAnim="0">
  <ns0:cSld>
    <ns0:spTree>
      <ns0:nvGrpSpPr>
        <ns0:cNvPr id="1" name="Shape 56">
          <ns1:extLst>
            <ns1:ext uri="{FF2B5EF4-FFF2-40B4-BE49-F238E27FC236}">
              <ns2:creationId id="{6DAB5D0F-CE60-9D9A-ADF3-7CA9E4BC7AC2}"/>
            </ns1:ext>
          </ns1:extLst>
        </ns0:cNvPr>
        <ns0:cNvGrpSpPr/>
        <ns0:nvPr/>
      </ns0:nvGrpSpPr>
      <ns0:grpSpPr>
        <ns1:xfrm>
          <ns1:off x="0" y="0"/>
          <ns1:ext cx="0" cy="0"/>
          <ns1:chOff x="0" y="0"/>
          <ns1:chExt cx="0" cy="0"/>
        </ns1:xfrm>
      </ns0:grpSpPr>
      <ns0:sp>
        <ns0:nvSpPr>
          <ns0:cNvPr id="57" name="Google Shape;57;p2:notes">
            <ns1:extLst>
              <ns1:ext uri="{FF2B5EF4-FFF2-40B4-BE49-F238E27FC236}">
                <ns2:creationId id="{861C3B48-8772-09B2-61E7-6BC514AA678A}"/>
              </ns1:ext>
            </ns1:extLst>
          </ns0:cNvPr>
          <ns0:cNvSpPr>
            <ns1:spLocks noGrp="1" noRot="1" noChangeAspect="1"/>
          </ns0:cNvSpPr>
          <ns0:nvPr>
            <ns0:ph type="sldImg" idx="2"/>
          </ns0:nvPr>
        </ns0:nvSpPr>
        <ns0:spPr>
          <ns1:xfrm>
            <ns1:off x="381000" y="685800"/>
            <ns1:ext cx="6096000" cy="3429000"/>
          </ns1:xfrm>
          <ns1:custGeom>
            <ns1:avLst/>
            <ns1:gdLst/>
            <ns1:ahLst/>
            <ns1:cxnLst/>
            <ns1:rect l="l" t="t" r="r" b="b"/>
            <ns1:pathLst>
              <ns1:path w="120000" h="120000" extrusionOk="0">
                <ns1:moveTo>
                  <ns1:pt x="0" y="0"/>
                </ns1:moveTo>
                <ns1:lnTo>
                  <ns1:pt x="120000" y="0"/>
                </ns1:lnTo>
                <ns1:lnTo>
                  <ns1:pt x="120000" y="120000"/>
                </ns1:lnTo>
                <ns1:lnTo>
                  <ns1:pt x="0" y="120000"/>
                </ns1:lnTo>
                <ns1:close/>
              </ns1:path>
            </ns1:pathLst>
          </ns1:custGeom>
          <ns1:noFill/>
          <ns1:ln>
            <ns1:noFill/>
          </ns1:ln>
        </ns0:spPr>
      </ns0:sp>
      <ns0:sp>
        <ns0:nvSpPr>
          <ns0:cNvPr id="58" name="Google Shape;58;p2:notes">
            <ns1:extLst>
              <ns1:ext uri="{FF2B5EF4-FFF2-40B4-BE49-F238E27FC236}">
                <ns2:creationId id="{5A4B6510-B4DC-34D2-3AD6-EE9F23D5264F}"/>
              </ns1:ext>
            </ns1:extLst>
          </ns0:cNvPr>
          <ns0:cNvSpPr txBox="1">
            <ns1:spLocks noGrp="1"/>
          </ns0:cNvSpPr>
          <ns0:nvPr>
            <ns0:ph type="body" idx="1"/>
          </ns0:nvPr>
        </ns0:nvSpPr>
        <ns0:spPr>
          <ns1:xfrm>
            <ns1:off x="685800" y="4343400"/>
            <ns1:ext cx="5486400" cy="4114800"/>
          </ns1:xfrm>
          <ns1:prstGeom prst="rect">
            <ns1:avLst/>
          </ns1:prstGeom>
          <ns1:noFill/>
          <ns1:ln>
            <ns1:noFill/>
          </ns1:ln>
        </ns0:spPr>
        <ns0:txBody>
          <ns1:bodyPr spcFirstLastPara="1" wrap="square" lIns="91425" tIns="91425" rIns="91425" bIns="91425" anchor="t" anchorCtr="0">
            <ns1:noAutofit/>
          </ns1:bodyPr>
          <ns1:lstStyle/>
          <ns1:p>
            <ns1:pPr marL="0" lvl="0" indent="0" algn="l" rtl="0">
              <ns1:spcBef>
                <ns1:spcPts val="0"/>
              </ns1:spcBef>
              <ns1:spcAft>
                <ns1:spcPts val="0"/>
              </ns1:spcAft>
              <ns1:buNone/>
            </ns1:pPr>
            <ns1:endParaRPr/>
          </ns1:p>
        </ns0:txBody>
      </ns0:sp>
    </ns0:spTree>
    <ns0:extLst>
      <ns0:ext uri="{BB962C8B-B14F-4D97-AF65-F5344CB8AC3E}">
        <ns3:creationId val="3691757127"/>
      </ns0:ext>
    </ns0:extLst>
  </ns0:cSld>
  <ns0:clrMapOvr>
    <ns1:masterClrMapping/>
  </ns0:clrMapOvr>
</ns0:notes>
</file>

<file path=ppt/notesSlides/notesSlide16.xml><?xml version="1.0" encoding="utf-8"?>
<ns0:notes xmlns:ns0="http://schemas.openxmlformats.org/presentationml/2006/main" xmlns:ns1="http://schemas.openxmlformats.org/drawingml/2006/main" xmlns:ns2="http://schemas.microsoft.com/office/drawing/2014/main" xmlns:ns3="http://schemas.microsoft.com/office/powerpoint/2010/main" showMasterSp="0" showMasterPhAnim="0">
  <ns0:cSld>
    <ns0:spTree>
      <ns0:nvGrpSpPr>
        <ns0:cNvPr id="1" name="Shape 56">
          <ns1:extLst>
            <ns1:ext uri="{FF2B5EF4-FFF2-40B4-BE49-F238E27FC236}">
              <ns2:creationId id="{E0081763-916F-6FAA-8BF5-B0BE5624B332}"/>
            </ns1:ext>
          </ns1:extLst>
        </ns0:cNvPr>
        <ns0:cNvGrpSpPr/>
        <ns0:nvPr/>
      </ns0:nvGrpSpPr>
      <ns0:grpSpPr>
        <ns1:xfrm>
          <ns1:off x="0" y="0"/>
          <ns1:ext cx="0" cy="0"/>
          <ns1:chOff x="0" y="0"/>
          <ns1:chExt cx="0" cy="0"/>
        </ns1:xfrm>
      </ns0:grpSpPr>
      <ns0:sp>
        <ns0:nvSpPr>
          <ns0:cNvPr id="57" name="Google Shape;57;p2:notes">
            <ns1:extLst>
              <ns1:ext uri="{FF2B5EF4-FFF2-40B4-BE49-F238E27FC236}">
                <ns2:creationId id="{06A0F82F-37E7-2803-A6E6-8CF558E8AAF8}"/>
              </ns1:ext>
            </ns1:extLst>
          </ns0:cNvPr>
          <ns0:cNvSpPr>
            <ns1:spLocks noGrp="1" noRot="1" noChangeAspect="1"/>
          </ns0:cNvSpPr>
          <ns0:nvPr>
            <ns0:ph type="sldImg" idx="2"/>
          </ns0:nvPr>
        </ns0:nvSpPr>
        <ns0:spPr>
          <ns1:xfrm>
            <ns1:off x="381000" y="685800"/>
            <ns1:ext cx="6096000" cy="3429000"/>
          </ns1:xfrm>
          <ns1:custGeom>
            <ns1:avLst/>
            <ns1:gdLst/>
            <ns1:ahLst/>
            <ns1:cxnLst/>
            <ns1:rect l="l" t="t" r="r" b="b"/>
            <ns1:pathLst>
              <ns1:path w="120000" h="120000" extrusionOk="0">
                <ns1:moveTo>
                  <ns1:pt x="0" y="0"/>
                </ns1:moveTo>
                <ns1:lnTo>
                  <ns1:pt x="120000" y="0"/>
                </ns1:lnTo>
                <ns1:lnTo>
                  <ns1:pt x="120000" y="120000"/>
                </ns1:lnTo>
                <ns1:lnTo>
                  <ns1:pt x="0" y="120000"/>
                </ns1:lnTo>
                <ns1:close/>
              </ns1:path>
            </ns1:pathLst>
          </ns1:custGeom>
          <ns1:noFill/>
          <ns1:ln>
            <ns1:noFill/>
          </ns1:ln>
        </ns0:spPr>
      </ns0:sp>
      <ns0:sp>
        <ns0:nvSpPr>
          <ns0:cNvPr id="58" name="Google Shape;58;p2:notes">
            <ns1:extLst>
              <ns1:ext uri="{FF2B5EF4-FFF2-40B4-BE49-F238E27FC236}">
                <ns2:creationId id="{56130B2C-0B9B-59E1-EFC4-4E90C6496F7E}"/>
              </ns1:ext>
            </ns1:extLst>
          </ns0:cNvPr>
          <ns0:cNvSpPr txBox="1">
            <ns1:spLocks noGrp="1"/>
          </ns0:cNvSpPr>
          <ns0:nvPr>
            <ns0:ph type="body" idx="1"/>
          </ns0:nvPr>
        </ns0:nvSpPr>
        <ns0:spPr>
          <ns1:xfrm>
            <ns1:off x="685800" y="4343400"/>
            <ns1:ext cx="5486400" cy="4114800"/>
          </ns1:xfrm>
          <ns1:prstGeom prst="rect">
            <ns1:avLst/>
          </ns1:prstGeom>
          <ns1:noFill/>
          <ns1:ln>
            <ns1:noFill/>
          </ns1:ln>
        </ns0:spPr>
        <ns0:txBody>
          <ns1:bodyPr spcFirstLastPara="1" wrap="square" lIns="91425" tIns="91425" rIns="91425" bIns="91425" anchor="t" anchorCtr="0">
            <ns1:noAutofit/>
          </ns1:bodyPr>
          <ns1:lstStyle/>
          <ns1:p>
            <ns1:pPr marL="0" lvl="0" indent="0" algn="l" rtl="0">
              <ns1:spcBef>
                <ns1:spcPts val="0"/>
              </ns1:spcBef>
              <ns1:spcAft>
                <ns1:spcPts val="0"/>
              </ns1:spcAft>
              <ns1:buNone/>
            </ns1:pPr>
            <ns1:endParaRPr/>
          </ns1:p>
        </ns0:txBody>
      </ns0:sp>
    </ns0:spTree>
    <ns0:extLst>
      <ns0:ext uri="{BB962C8B-B14F-4D97-AF65-F5344CB8AC3E}">
        <ns3:creationId val="3413177456"/>
      </ns0:ext>
    </ns0:extLst>
  </ns0:cSld>
  <ns0:clrMapOvr>
    <ns1:masterClrMapping/>
  </ns0:clrMapOvr>
</ns0:notes>
</file>

<file path=ppt/notesSlides/notesSlide17.xml><?xml version="1.0" encoding="utf-8"?>
<ns0:notes xmlns:ns0="http://schemas.openxmlformats.org/presentationml/2006/main" xmlns:ns1="http://schemas.openxmlformats.org/drawingml/2006/main" xmlns:ns2="http://schemas.microsoft.com/office/drawing/2014/main" xmlns:ns3="http://schemas.microsoft.com/office/powerpoint/2010/main" showMasterSp="0" showMasterPhAnim="0">
  <ns0:cSld>
    <ns0:spTree>
      <ns0:nvGrpSpPr>
        <ns0:cNvPr id="1" name="Shape 56">
          <ns1:extLst>
            <ns1:ext uri="{FF2B5EF4-FFF2-40B4-BE49-F238E27FC236}">
              <ns2:creationId id="{B18EA821-FC2E-B5BF-AC7F-804CD14D6859}"/>
            </ns1:ext>
          </ns1:extLst>
        </ns0:cNvPr>
        <ns0:cNvGrpSpPr/>
        <ns0:nvPr/>
      </ns0:nvGrpSpPr>
      <ns0:grpSpPr>
        <ns1:xfrm>
          <ns1:off x="0" y="0"/>
          <ns1:ext cx="0" cy="0"/>
          <ns1:chOff x="0" y="0"/>
          <ns1:chExt cx="0" cy="0"/>
        </ns1:xfrm>
      </ns0:grpSpPr>
      <ns0:sp>
        <ns0:nvSpPr>
          <ns0:cNvPr id="57" name="Google Shape;57;p2:notes">
            <ns1:extLst>
              <ns1:ext uri="{FF2B5EF4-FFF2-40B4-BE49-F238E27FC236}">
                <ns2:creationId id="{C000C8F6-A9A2-298B-81AC-2D8B5697D7C0}"/>
              </ns1:ext>
            </ns1:extLst>
          </ns0:cNvPr>
          <ns0:cNvSpPr>
            <ns1:spLocks noGrp="1" noRot="1" noChangeAspect="1"/>
          </ns0:cNvSpPr>
          <ns0:nvPr>
            <ns0:ph type="sldImg" idx="2"/>
          </ns0:nvPr>
        </ns0:nvSpPr>
        <ns0:spPr>
          <ns1:xfrm>
            <ns1:off x="381000" y="685800"/>
            <ns1:ext cx="6096000" cy="3429000"/>
          </ns1:xfrm>
          <ns1:custGeom>
            <ns1:avLst/>
            <ns1:gdLst/>
            <ns1:ahLst/>
            <ns1:cxnLst/>
            <ns1:rect l="l" t="t" r="r" b="b"/>
            <ns1:pathLst>
              <ns1:path w="120000" h="120000" extrusionOk="0">
                <ns1:moveTo>
                  <ns1:pt x="0" y="0"/>
                </ns1:moveTo>
                <ns1:lnTo>
                  <ns1:pt x="120000" y="0"/>
                </ns1:lnTo>
                <ns1:lnTo>
                  <ns1:pt x="120000" y="120000"/>
                </ns1:lnTo>
                <ns1:lnTo>
                  <ns1:pt x="0" y="120000"/>
                </ns1:lnTo>
                <ns1:close/>
              </ns1:path>
            </ns1:pathLst>
          </ns1:custGeom>
          <ns1:noFill/>
          <ns1:ln>
            <ns1:noFill/>
          </ns1:ln>
        </ns0:spPr>
      </ns0:sp>
      <ns0:sp>
        <ns0:nvSpPr>
          <ns0:cNvPr id="58" name="Google Shape;58;p2:notes">
            <ns1:extLst>
              <ns1:ext uri="{FF2B5EF4-FFF2-40B4-BE49-F238E27FC236}">
                <ns2:creationId id="{EBC0CD5C-70AF-0DFF-7656-9B014C83761C}"/>
              </ns1:ext>
            </ns1:extLst>
          </ns0:cNvPr>
          <ns0:cNvSpPr txBox="1">
            <ns1:spLocks noGrp="1"/>
          </ns0:cNvSpPr>
          <ns0:nvPr>
            <ns0:ph type="body" idx="1"/>
          </ns0:nvPr>
        </ns0:nvSpPr>
        <ns0:spPr>
          <ns1:xfrm>
            <ns1:off x="685800" y="4343400"/>
            <ns1:ext cx="5486400" cy="4114800"/>
          </ns1:xfrm>
          <ns1:prstGeom prst="rect">
            <ns1:avLst/>
          </ns1:prstGeom>
          <ns1:noFill/>
          <ns1:ln>
            <ns1:noFill/>
          </ns1:ln>
        </ns0:spPr>
        <ns0:txBody>
          <ns1:bodyPr spcFirstLastPara="1" wrap="square" lIns="91425" tIns="91425" rIns="91425" bIns="91425" anchor="t" anchorCtr="0">
            <ns1:noAutofit/>
          </ns1:bodyPr>
          <ns1:lstStyle/>
          <ns1:p>
            <ns1:pPr marL="0" lvl="0" indent="0" algn="l" rtl="0">
              <ns1:spcBef>
                <ns1:spcPts val="0"/>
              </ns1:spcBef>
              <ns1:spcAft>
                <ns1:spcPts val="0"/>
              </ns1:spcAft>
              <ns1:buNone/>
            </ns1:pPr>
            <ns1:r>
              <ns1:rPr lang="en-GB" dirty="0"/>
              <ns1:t/>
            </ns1:r>
            <ns1:br>
              <ns1:rPr lang="en-GB" dirty="0"/>
            </ns1:br>
            <ns1:r>
              <ns1:rPr lang="en-GB" dirty="0"/>
              <ns1:t/>
            </ns1:r>
            <ns1:br>
              <ns1:rPr lang="en-GB" dirty="0"/>
            </ns1:br>
            <ns1:r>
              <ns1:rPr lang="en-GB" dirty="0"/>
              <ns1:t/>
            </ns1:r>
            <ns1:r>
              <ns1:rPr lang="en-GB" dirty="0">
                <ns1:sym typeface="Wingdings" panose="05000000000000000000" pitchFamily="2" charset="2"/>
              </ns1:rPr>
              <ns1:t/>
            </ns1:r>
            <ns1:br>
              <ns1:rPr lang="en-GB" dirty="0">
                <ns1:sym typeface="Wingdings" panose="05000000000000000000" pitchFamily="2" charset="2"/>
              </ns1:rPr>
            </ns1:br>
            <ns1:r>
              <ns1:rPr lang="en-GB" dirty="0">
                <ns1:sym typeface="Wingdings" panose="05000000000000000000" pitchFamily="2" charset="2"/>
              </ns1:rPr>
              <ns1:t/>
            </ns1:r>
            <ns1:br>
              <ns1:rPr lang="en-GB" dirty="0"/>
            </ns1:br>
            <ns1:br>
              <ns1:rPr lang="en-GB" dirty="0"/>
            </ns1:br>
            <ns1:endParaRPr dirty="0"/>
          </ns1:p>
        </ns0:txBody>
      </ns0:sp>
    </ns0:spTree>
    <ns0:extLst>
      <ns0:ext uri="{BB962C8B-B14F-4D97-AF65-F5344CB8AC3E}">
        <ns3:creationId val="899728260"/>
      </ns0:ext>
    </ns0:extLst>
  </ns0:cSld>
  <ns0:clrMapOvr>
    <ns1:masterClrMapping/>
  </ns0:clrMapOvr>
</ns0:notes>
</file>

<file path=ppt/notesSlides/notesSlide18.xml><?xml version="1.0" encoding="utf-8"?>
<ns0:notes xmlns:ns0="http://schemas.openxmlformats.org/presentationml/2006/main" xmlns:ns1="http://schemas.openxmlformats.org/drawingml/2006/main" xmlns:ns2="http://schemas.microsoft.com/office/drawing/2014/main" xmlns:ns3="http://schemas.microsoft.com/office/powerpoint/2010/main" showMasterSp="0" showMasterPhAnim="0">
  <ns0:cSld>
    <ns0:spTree>
      <ns0:nvGrpSpPr>
        <ns0:cNvPr id="1" name="Shape 56">
          <ns1:extLst>
            <ns1:ext uri="{FF2B5EF4-FFF2-40B4-BE49-F238E27FC236}">
              <ns2:creationId id="{AF402D0A-C1E1-4A81-C61F-1B18C3CA1D92}"/>
            </ns1:ext>
          </ns1:extLst>
        </ns0:cNvPr>
        <ns0:cNvGrpSpPr/>
        <ns0:nvPr/>
      </ns0:nvGrpSpPr>
      <ns0:grpSpPr>
        <ns1:xfrm>
          <ns1:off x="0" y="0"/>
          <ns1:ext cx="0" cy="0"/>
          <ns1:chOff x="0" y="0"/>
          <ns1:chExt cx="0" cy="0"/>
        </ns1:xfrm>
      </ns0:grpSpPr>
      <ns0:sp>
        <ns0:nvSpPr>
          <ns0:cNvPr id="57" name="Google Shape;57;p2:notes">
            <ns1:extLst>
              <ns1:ext uri="{FF2B5EF4-FFF2-40B4-BE49-F238E27FC236}">
                <ns2:creationId id="{9710EB10-A063-5B07-75D0-5E20D90D87EE}"/>
              </ns1:ext>
            </ns1:extLst>
          </ns0:cNvPr>
          <ns0:cNvSpPr>
            <ns1:spLocks noGrp="1" noRot="1" noChangeAspect="1"/>
          </ns0:cNvSpPr>
          <ns0:nvPr>
            <ns0:ph type="sldImg" idx="2"/>
          </ns0:nvPr>
        </ns0:nvSpPr>
        <ns0:spPr>
          <ns1:xfrm>
            <ns1:off x="381000" y="685800"/>
            <ns1:ext cx="6096000" cy="3429000"/>
          </ns1:xfrm>
          <ns1:custGeom>
            <ns1:avLst/>
            <ns1:gdLst/>
            <ns1:ahLst/>
            <ns1:cxnLst/>
            <ns1:rect l="l" t="t" r="r" b="b"/>
            <ns1:pathLst>
              <ns1:path w="120000" h="120000" extrusionOk="0">
                <ns1:moveTo>
                  <ns1:pt x="0" y="0"/>
                </ns1:moveTo>
                <ns1:lnTo>
                  <ns1:pt x="120000" y="0"/>
                </ns1:lnTo>
                <ns1:lnTo>
                  <ns1:pt x="120000" y="120000"/>
                </ns1:lnTo>
                <ns1:lnTo>
                  <ns1:pt x="0" y="120000"/>
                </ns1:lnTo>
                <ns1:close/>
              </ns1:path>
            </ns1:pathLst>
          </ns1:custGeom>
          <ns1:noFill/>
          <ns1:ln>
            <ns1:noFill/>
          </ns1:ln>
        </ns0:spPr>
      </ns0:sp>
      <ns0:sp>
        <ns0:nvSpPr>
          <ns0:cNvPr id="58" name="Google Shape;58;p2:notes">
            <ns1:extLst>
              <ns1:ext uri="{FF2B5EF4-FFF2-40B4-BE49-F238E27FC236}">
                <ns2:creationId id="{9ED91526-491F-5AA8-76EA-50CF728C6DE1}"/>
              </ns1:ext>
            </ns1:extLst>
          </ns0:cNvPr>
          <ns0:cNvSpPr txBox="1">
            <ns1:spLocks noGrp="1"/>
          </ns0:cNvSpPr>
          <ns0:nvPr>
            <ns0:ph type="body" idx="1"/>
          </ns0:nvPr>
        </ns0:nvSpPr>
        <ns0:spPr>
          <ns1:xfrm>
            <ns1:off x="685800" y="4343400"/>
            <ns1:ext cx="5486400" cy="4114800"/>
          </ns1:xfrm>
          <ns1:prstGeom prst="rect">
            <ns1:avLst/>
          </ns1:prstGeom>
          <ns1:noFill/>
          <ns1:ln>
            <ns1:noFill/>
          </ns1:ln>
        </ns0:spPr>
        <ns0:txBody>
          <ns1:bodyPr spcFirstLastPara="1" wrap="square" lIns="91425" tIns="91425" rIns="91425" bIns="91425" anchor="t" anchorCtr="0">
            <ns1:noAutofit/>
          </ns1:bodyPr>
          <ns1:lstStyle/>
          <ns1:p>
            <ns1:pPr marL="0" lvl="0" indent="0" algn="l" rtl="0">
              <ns1:spcBef>
                <ns1:spcPts val="0"/>
              </ns1:spcBef>
              <ns1:spcAft>
                <ns1:spcPts val="0"/>
              </ns1:spcAft>
              <ns1:buNone/>
            </ns1:pPr>
            <ns1:endParaRPr/>
          </ns1:p>
        </ns0:txBody>
      </ns0:sp>
    </ns0:spTree>
    <ns0:extLst>
      <ns0:ext uri="{BB962C8B-B14F-4D97-AF65-F5344CB8AC3E}">
        <ns3:creationId val="4290038252"/>
      </ns0:ext>
    </ns0:extLst>
  </ns0:cSld>
  <ns0:clrMapOvr>
    <ns1:masterClrMapping/>
  </ns0:clrMapOvr>
</ns0:notes>
</file>

<file path=ppt/notesSlides/notesSlide19.xml><?xml version="1.0" encoding="utf-8"?>
<ns0:notes xmlns:ns0="http://schemas.openxmlformats.org/presentationml/2006/main" xmlns:ns1="http://schemas.openxmlformats.org/drawingml/2006/main" xmlns:ns2="http://schemas.microsoft.com/office/drawing/2014/main" xmlns:ns3="http://schemas.microsoft.com/office/powerpoint/2010/main" showMasterSp="0" showMasterPhAnim="0">
  <ns0:cSld>
    <ns0:spTree>
      <ns0:nvGrpSpPr>
        <ns0:cNvPr id="1" name="Shape 56">
          <ns1:extLst>
            <ns1:ext uri="{FF2B5EF4-FFF2-40B4-BE49-F238E27FC236}">
              <ns2:creationId id="{DE6517C3-BFF7-6BB8-F9DC-22016F35DB8A}"/>
            </ns1:ext>
          </ns1:extLst>
        </ns0:cNvPr>
        <ns0:cNvGrpSpPr/>
        <ns0:nvPr/>
      </ns0:nvGrpSpPr>
      <ns0:grpSpPr>
        <ns1:xfrm>
          <ns1:off x="0" y="0"/>
          <ns1:ext cx="0" cy="0"/>
          <ns1:chOff x="0" y="0"/>
          <ns1:chExt cx="0" cy="0"/>
        </ns1:xfrm>
      </ns0:grpSpPr>
      <ns0:sp>
        <ns0:nvSpPr>
          <ns0:cNvPr id="57" name="Google Shape;57;p2:notes">
            <ns1:extLst>
              <ns1:ext uri="{FF2B5EF4-FFF2-40B4-BE49-F238E27FC236}">
                <ns2:creationId id="{90056709-5317-32FC-150E-6921C93316AF}"/>
              </ns1:ext>
            </ns1:extLst>
          </ns0:cNvPr>
          <ns0:cNvSpPr>
            <ns1:spLocks noGrp="1" noRot="1" noChangeAspect="1"/>
          </ns0:cNvSpPr>
          <ns0:nvPr>
            <ns0:ph type="sldImg" idx="2"/>
          </ns0:nvPr>
        </ns0:nvSpPr>
        <ns0:spPr>
          <ns1:xfrm>
            <ns1:off x="381000" y="685800"/>
            <ns1:ext cx="6096000" cy="3429000"/>
          </ns1:xfrm>
          <ns1:custGeom>
            <ns1:avLst/>
            <ns1:gdLst/>
            <ns1:ahLst/>
            <ns1:cxnLst/>
            <ns1:rect l="l" t="t" r="r" b="b"/>
            <ns1:pathLst>
              <ns1:path w="120000" h="120000" extrusionOk="0">
                <ns1:moveTo>
                  <ns1:pt x="0" y="0"/>
                </ns1:moveTo>
                <ns1:lnTo>
                  <ns1:pt x="120000" y="0"/>
                </ns1:lnTo>
                <ns1:lnTo>
                  <ns1:pt x="120000" y="120000"/>
                </ns1:lnTo>
                <ns1:lnTo>
                  <ns1:pt x="0" y="120000"/>
                </ns1:lnTo>
                <ns1:close/>
              </ns1:path>
            </ns1:pathLst>
          </ns1:custGeom>
          <ns1:noFill/>
          <ns1:ln>
            <ns1:noFill/>
          </ns1:ln>
        </ns0:spPr>
      </ns0:sp>
      <ns0:sp>
        <ns0:nvSpPr>
          <ns0:cNvPr id="58" name="Google Shape;58;p2:notes">
            <ns1:extLst>
              <ns1:ext uri="{FF2B5EF4-FFF2-40B4-BE49-F238E27FC236}">
                <ns2:creationId id="{DE449E37-3AE6-1EB9-2A27-106B3DD2D804}"/>
              </ns1:ext>
            </ns1:extLst>
          </ns0:cNvPr>
          <ns0:cNvSpPr txBox="1">
            <ns1:spLocks noGrp="1"/>
          </ns0:cNvSpPr>
          <ns0:nvPr>
            <ns0:ph type="body" idx="1"/>
          </ns0:nvPr>
        </ns0:nvSpPr>
        <ns0:spPr>
          <ns1:xfrm>
            <ns1:off x="685800" y="4343400"/>
            <ns1:ext cx="5486400" cy="4114800"/>
          </ns1:xfrm>
          <ns1:prstGeom prst="rect">
            <ns1:avLst/>
          </ns1:prstGeom>
          <ns1:noFill/>
          <ns1:ln>
            <ns1:noFill/>
          </ns1:ln>
        </ns0:spPr>
        <ns0:txBody>
          <ns1:bodyPr spcFirstLastPara="1" wrap="square" lIns="91425" tIns="91425" rIns="91425" bIns="91425" anchor="t" anchorCtr="0">
            <ns1:noAutofit/>
          </ns1:bodyPr>
          <ns1:lstStyle/>
          <ns1:p>
            <ns1:pPr marL="0" lvl="0" indent="0" algn="l" rtl="0">
              <ns1:spcBef>
                <ns1:spcPts val="0"/>
              </ns1:spcBef>
              <ns1:spcAft>
                <ns1:spcPts val="0"/>
              </ns1:spcAft>
              <ns1:buNone/>
            </ns1:pPr>
            <ns1:endParaRPr/>
          </ns1:p>
        </ns0:txBody>
      </ns0:sp>
    </ns0:spTree>
    <ns0:extLst>
      <ns0:ext uri="{BB962C8B-B14F-4D97-AF65-F5344CB8AC3E}">
        <ns3:creationId val="3055210182"/>
      </ns0:ext>
    </ns0:extLst>
  </ns0:cSld>
  <ns0:clrMapOvr>
    <ns1:masterClrMapping/>
  </ns0:clrMapOvr>
</ns0:notes>
</file>

<file path=ppt/notesSlides/notesSlide2.xml><?xml version="1.0" encoding="utf-8"?>
<ns0:notes xmlns:ns0="http://schemas.openxmlformats.org/presentationml/2006/main" xmlns:ns1="http://schemas.openxmlformats.org/drawingml/2006/main" xmlns:ns2="http://schemas.microsoft.com/office/drawing/2014/main" xmlns:ns3="http://schemas.microsoft.com/office/powerpoint/2010/main" showMasterSp="0" showMasterPhAnim="0">
  <ns0:cSld>
    <ns0:spTree>
      <ns0:nvGrpSpPr>
        <ns0:cNvPr id="1" name="Shape 56">
          <ns1:extLst>
            <ns1:ext uri="{FF2B5EF4-FFF2-40B4-BE49-F238E27FC236}">
              <ns2:creationId id="{E9DC5AEB-69F2-FC67-A9AB-F08C8B2FEFBC}"/>
            </ns1:ext>
          </ns1:extLst>
        </ns0:cNvPr>
        <ns0:cNvGrpSpPr/>
        <ns0:nvPr/>
      </ns0:nvGrpSpPr>
      <ns0:grpSpPr>
        <ns1:xfrm>
          <ns1:off x="0" y="0"/>
          <ns1:ext cx="0" cy="0"/>
          <ns1:chOff x="0" y="0"/>
          <ns1:chExt cx="0" cy="0"/>
        </ns1:xfrm>
      </ns0:grpSpPr>
      <ns0:sp>
        <ns0:nvSpPr>
          <ns0:cNvPr id="57" name="Google Shape;57;p2:notes">
            <ns1:extLst>
              <ns1:ext uri="{FF2B5EF4-FFF2-40B4-BE49-F238E27FC236}">
                <ns2:creationId id="{CDFA23E5-81FA-4882-6020-150FF50CB2D9}"/>
              </ns1:ext>
            </ns1:extLst>
          </ns0:cNvPr>
          <ns0:cNvSpPr>
            <ns1:spLocks noGrp="1" noRot="1" noChangeAspect="1"/>
          </ns0:cNvSpPr>
          <ns0:nvPr>
            <ns0:ph type="sldImg" idx="2"/>
          </ns0:nvPr>
        </ns0:nvSpPr>
        <ns0:spPr>
          <ns1:xfrm>
            <ns1:off x="381000" y="685800"/>
            <ns1:ext cx="6096000" cy="3429000"/>
          </ns1:xfrm>
          <ns1:custGeom>
            <ns1:avLst/>
            <ns1:gdLst/>
            <ns1:ahLst/>
            <ns1:cxnLst/>
            <ns1:rect l="l" t="t" r="r" b="b"/>
            <ns1:pathLst>
              <ns1:path w="120000" h="120000" extrusionOk="0">
                <ns1:moveTo>
                  <ns1:pt x="0" y="0"/>
                </ns1:moveTo>
                <ns1:lnTo>
                  <ns1:pt x="120000" y="0"/>
                </ns1:lnTo>
                <ns1:lnTo>
                  <ns1:pt x="120000" y="120000"/>
                </ns1:lnTo>
                <ns1:lnTo>
                  <ns1:pt x="0" y="120000"/>
                </ns1:lnTo>
                <ns1:close/>
              </ns1:path>
            </ns1:pathLst>
          </ns1:custGeom>
          <ns1:noFill/>
          <ns1:ln>
            <ns1:noFill/>
          </ns1:ln>
        </ns0:spPr>
      </ns0:sp>
      <ns0:sp>
        <ns0:nvSpPr>
          <ns0:cNvPr id="58" name="Google Shape;58;p2:notes">
            <ns1:extLst>
              <ns1:ext uri="{FF2B5EF4-FFF2-40B4-BE49-F238E27FC236}">
                <ns2:creationId id="{1DF1A42B-B6E2-9E92-BC58-953964FE9CD4}"/>
              </ns1:ext>
            </ns1:extLst>
          </ns0:cNvPr>
          <ns0:cNvSpPr txBox="1">
            <ns1:spLocks noGrp="1"/>
          </ns0:cNvSpPr>
          <ns0:nvPr>
            <ns0:ph type="body" idx="1"/>
          </ns0:nvPr>
        </ns0:nvSpPr>
        <ns0:spPr>
          <ns1:xfrm>
            <ns1:off x="685800" y="4343400"/>
            <ns1:ext cx="5486400" cy="4114800"/>
          </ns1:xfrm>
          <ns1:prstGeom prst="rect">
            <ns1:avLst/>
          </ns1:prstGeom>
          <ns1:noFill/>
          <ns1:ln>
            <ns1:noFill/>
          </ns1:ln>
        </ns0:spPr>
        <ns0:txBody>
          <ns1:bodyPr spcFirstLastPara="1" wrap="square" lIns="91425" tIns="91425" rIns="91425" bIns="91425" anchor="t" anchorCtr="0">
            <ns1:noAutofit/>
          </ns1:bodyPr>
          <ns1:lstStyle/>
          <ns1:p>
            <ns1:pPr marL="0" lvl="0" indent="0" algn="l" rtl="0">
              <ns1:spcBef>
                <ns1:spcPts val="0"/>
              </ns1:spcBef>
              <ns1:spcAft>
                <ns1:spcPts val="0"/>
              </ns1:spcAft>
              <ns1:buNone/>
            </ns1:pPr>
            <ns1:r>
              <ns1:rPr lang="en-GB" dirty="0"/>
              <ns1:t/>
            </ns1:r>
            <ns1:br>
              <ns1:rPr lang="en-GB" dirty="0"/>
            </ns1:br>
            <ns1:r>
              <ns1:rPr lang="en-GB" dirty="0"/>
              <ns1:t/>
            </ns1:r>
            <ns1:br>
              <ns1:rPr lang="en-GB" dirty="0"/>
            </ns1:br>
            <ns1:r>
              <ns1:rPr lang="en-GB" dirty="0"/>
              <ns1:t/>
            </ns1:r>
            <ns1:r>
              <ns1:rPr lang="en-GB" dirty="0">
                <ns1:sym typeface="Wingdings" panose="05000000000000000000" pitchFamily="2" charset="2"/>
              </ns1:rPr>
              <ns1:t/>
            </ns1:r>
            <ns1:br>
              <ns1:rPr lang="en-GB" dirty="0">
                <ns1:sym typeface="Wingdings" panose="05000000000000000000" pitchFamily="2" charset="2"/>
              </ns1:rPr>
            </ns1:br>
            <ns1:r>
              <ns1:rPr lang="en-GB" dirty="0">
                <ns1:sym typeface="Wingdings" panose="05000000000000000000" pitchFamily="2" charset="2"/>
              </ns1:rPr>
              <ns1:t/>
            </ns1:r>
            <ns1:br>
              <ns1:rPr lang="en-GB" dirty="0"/>
            </ns1:br>
            <ns1:br>
              <ns1:rPr lang="en-GB" dirty="0"/>
            </ns1:br>
            <ns1:endParaRPr dirty="0"/>
          </ns1:p>
        </ns0:txBody>
      </ns0:sp>
    </ns0:spTree>
    <ns0:extLst>
      <ns0:ext uri="{BB962C8B-B14F-4D97-AF65-F5344CB8AC3E}">
        <ns3:creationId val="3586081925"/>
      </ns0:ext>
    </ns0:extLst>
  </ns0:cSld>
  <ns0:clrMapOvr>
    <ns1:masterClrMapping/>
  </ns0:clrMapOvr>
</ns0:notes>
</file>

<file path=ppt/notesSlides/notesSlide20.xml><?xml version="1.0" encoding="utf-8"?>
<ns0:notes xmlns:ns0="http://schemas.openxmlformats.org/presentationml/2006/main" xmlns:ns1="http://schemas.openxmlformats.org/drawingml/2006/main" xmlns:ns2="http://schemas.microsoft.com/office/drawing/2014/main" xmlns:ns3="http://schemas.microsoft.com/office/powerpoint/2010/main" showMasterSp="0" showMasterPhAnim="0">
  <ns0:cSld>
    <ns0:spTree>
      <ns0:nvGrpSpPr>
        <ns0:cNvPr id="1" name="Shape 56">
          <ns1:extLst>
            <ns1:ext uri="{FF2B5EF4-FFF2-40B4-BE49-F238E27FC236}">
              <ns2:creationId id="{699915C9-D645-49CD-164A-24D696899371}"/>
            </ns1:ext>
          </ns1:extLst>
        </ns0:cNvPr>
        <ns0:cNvGrpSpPr/>
        <ns0:nvPr/>
      </ns0:nvGrpSpPr>
      <ns0:grpSpPr>
        <ns1:xfrm>
          <ns1:off x="0" y="0"/>
          <ns1:ext cx="0" cy="0"/>
          <ns1:chOff x="0" y="0"/>
          <ns1:chExt cx="0" cy="0"/>
        </ns1:xfrm>
      </ns0:grpSpPr>
      <ns0:sp>
        <ns0:nvSpPr>
          <ns0:cNvPr id="57" name="Google Shape;57;p2:notes">
            <ns1:extLst>
              <ns1:ext uri="{FF2B5EF4-FFF2-40B4-BE49-F238E27FC236}">
                <ns2:creationId id="{D7A4B7AA-9BA8-8B21-1A89-CACA78A81DCE}"/>
              </ns1:ext>
            </ns1:extLst>
          </ns0:cNvPr>
          <ns0:cNvSpPr>
            <ns1:spLocks noGrp="1" noRot="1" noChangeAspect="1"/>
          </ns0:cNvSpPr>
          <ns0:nvPr>
            <ns0:ph type="sldImg" idx="2"/>
          </ns0:nvPr>
        </ns0:nvSpPr>
        <ns0:spPr>
          <ns1:xfrm>
            <ns1:off x="381000" y="685800"/>
            <ns1:ext cx="6096000" cy="3429000"/>
          </ns1:xfrm>
          <ns1:custGeom>
            <ns1:avLst/>
            <ns1:gdLst/>
            <ns1:ahLst/>
            <ns1:cxnLst/>
            <ns1:rect l="l" t="t" r="r" b="b"/>
            <ns1:pathLst>
              <ns1:path w="120000" h="120000" extrusionOk="0">
                <ns1:moveTo>
                  <ns1:pt x="0" y="0"/>
                </ns1:moveTo>
                <ns1:lnTo>
                  <ns1:pt x="120000" y="0"/>
                </ns1:lnTo>
                <ns1:lnTo>
                  <ns1:pt x="120000" y="120000"/>
                </ns1:lnTo>
                <ns1:lnTo>
                  <ns1:pt x="0" y="120000"/>
                </ns1:lnTo>
                <ns1:close/>
              </ns1:path>
            </ns1:pathLst>
          </ns1:custGeom>
          <ns1:noFill/>
          <ns1:ln>
            <ns1:noFill/>
          </ns1:ln>
        </ns0:spPr>
      </ns0:sp>
      <ns0:sp>
        <ns0:nvSpPr>
          <ns0:cNvPr id="58" name="Google Shape;58;p2:notes">
            <ns1:extLst>
              <ns1:ext uri="{FF2B5EF4-FFF2-40B4-BE49-F238E27FC236}">
                <ns2:creationId id="{3446B49E-5213-E460-6726-6DC6256F9635}"/>
              </ns1:ext>
            </ns1:extLst>
          </ns0:cNvPr>
          <ns0:cNvSpPr txBox="1">
            <ns1:spLocks noGrp="1"/>
          </ns0:cNvSpPr>
          <ns0:nvPr>
            <ns0:ph type="body" idx="1"/>
          </ns0:nvPr>
        </ns0:nvSpPr>
        <ns0:spPr>
          <ns1:xfrm>
            <ns1:off x="685800" y="4343400"/>
            <ns1:ext cx="5486400" cy="4114800"/>
          </ns1:xfrm>
          <ns1:prstGeom prst="rect">
            <ns1:avLst/>
          </ns1:prstGeom>
          <ns1:noFill/>
          <ns1:ln>
            <ns1:noFill/>
          </ns1:ln>
        </ns0:spPr>
        <ns0:txBody>
          <ns1:bodyPr spcFirstLastPara="1" wrap="square" lIns="91425" tIns="91425" rIns="91425" bIns="91425" anchor="t" anchorCtr="0">
            <ns1:noAutofit/>
          </ns1:bodyPr>
          <ns1:lstStyle/>
          <ns1:p>
            <ns1:pPr marL="0" lvl="0" indent="0" algn="l" rtl="0">
              <ns1:spcBef>
                <ns1:spcPts val="0"/>
              </ns1:spcBef>
              <ns1:spcAft>
                <ns1:spcPts val="0"/>
              </ns1:spcAft>
              <ns1:buNone/>
            </ns1:pPr>
            <ns1:endParaRPr/>
          </ns1:p>
        </ns0:txBody>
      </ns0:sp>
    </ns0:spTree>
    <ns0:extLst>
      <ns0:ext uri="{BB962C8B-B14F-4D97-AF65-F5344CB8AC3E}">
        <ns3:creationId val="3894015714"/>
      </ns0:ext>
    </ns0:extLst>
  </ns0:cSld>
  <ns0:clrMapOvr>
    <ns1:masterClrMapping/>
  </ns0:clrMapOvr>
</ns0:notes>
</file>

<file path=ppt/notesSlides/notesSlide21.xml><?xml version="1.0" encoding="utf-8"?>
<ns0:notes xmlns:ns0="http://schemas.openxmlformats.org/presentationml/2006/main" xmlns:ns1="http://schemas.openxmlformats.org/drawingml/2006/main" xmlns:ns2="http://schemas.microsoft.com/office/drawing/2014/main" xmlns:ns3="http://schemas.microsoft.com/office/powerpoint/2010/main" showMasterSp="0" showMasterPhAnim="0">
  <ns0:cSld>
    <ns0:spTree>
      <ns0:nvGrpSpPr>
        <ns0:cNvPr id="1" name="Shape 56">
          <ns1:extLst>
            <ns1:ext uri="{FF2B5EF4-FFF2-40B4-BE49-F238E27FC236}">
              <ns2:creationId id="{8295D498-2DD1-4972-B767-36BC733812BF}"/>
            </ns1:ext>
          </ns1:extLst>
        </ns0:cNvPr>
        <ns0:cNvGrpSpPr/>
        <ns0:nvPr/>
      </ns0:nvGrpSpPr>
      <ns0:grpSpPr>
        <ns1:xfrm>
          <ns1:off x="0" y="0"/>
          <ns1:ext cx="0" cy="0"/>
          <ns1:chOff x="0" y="0"/>
          <ns1:chExt cx="0" cy="0"/>
        </ns1:xfrm>
      </ns0:grpSpPr>
      <ns0:sp>
        <ns0:nvSpPr>
          <ns0:cNvPr id="57" name="Google Shape;57;p2:notes">
            <ns1:extLst>
              <ns1:ext uri="{FF2B5EF4-FFF2-40B4-BE49-F238E27FC236}">
                <ns2:creationId id="{5BC3D29E-C5C7-3D5E-C5D0-D93553C371BD}"/>
              </ns1:ext>
            </ns1:extLst>
          </ns0:cNvPr>
          <ns0:cNvSpPr>
            <ns1:spLocks noGrp="1" noRot="1" noChangeAspect="1"/>
          </ns0:cNvSpPr>
          <ns0:nvPr>
            <ns0:ph type="sldImg" idx="2"/>
          </ns0:nvPr>
        </ns0:nvSpPr>
        <ns0:spPr>
          <ns1:xfrm>
            <ns1:off x="381000" y="685800"/>
            <ns1:ext cx="6096000" cy="3429000"/>
          </ns1:xfrm>
          <ns1:custGeom>
            <ns1:avLst/>
            <ns1:gdLst/>
            <ns1:ahLst/>
            <ns1:cxnLst/>
            <ns1:rect l="l" t="t" r="r" b="b"/>
            <ns1:pathLst>
              <ns1:path w="120000" h="120000" extrusionOk="0">
                <ns1:moveTo>
                  <ns1:pt x="0" y="0"/>
                </ns1:moveTo>
                <ns1:lnTo>
                  <ns1:pt x="120000" y="0"/>
                </ns1:lnTo>
                <ns1:lnTo>
                  <ns1:pt x="120000" y="120000"/>
                </ns1:lnTo>
                <ns1:lnTo>
                  <ns1:pt x="0" y="120000"/>
                </ns1:lnTo>
                <ns1:close/>
              </ns1:path>
            </ns1:pathLst>
          </ns1:custGeom>
          <ns1:noFill/>
          <ns1:ln>
            <ns1:noFill/>
          </ns1:ln>
        </ns0:spPr>
      </ns0:sp>
      <ns0:sp>
        <ns0:nvSpPr>
          <ns0:cNvPr id="58" name="Google Shape;58;p2:notes">
            <ns1:extLst>
              <ns1:ext uri="{FF2B5EF4-FFF2-40B4-BE49-F238E27FC236}">
                <ns2:creationId id="{CFD585D2-DEBE-D082-19F4-EC085323AA08}"/>
              </ns1:ext>
            </ns1:extLst>
          </ns0:cNvPr>
          <ns0:cNvSpPr txBox="1">
            <ns1:spLocks noGrp="1"/>
          </ns0:cNvSpPr>
          <ns0:nvPr>
            <ns0:ph type="body" idx="1"/>
          </ns0:nvPr>
        </ns0:nvSpPr>
        <ns0:spPr>
          <ns1:xfrm>
            <ns1:off x="685800" y="4343400"/>
            <ns1:ext cx="5486400" cy="4114800"/>
          </ns1:xfrm>
          <ns1:prstGeom prst="rect">
            <ns1:avLst/>
          </ns1:prstGeom>
          <ns1:noFill/>
          <ns1:ln>
            <ns1:noFill/>
          </ns1:ln>
        </ns0:spPr>
        <ns0:txBody>
          <ns1:bodyPr spcFirstLastPara="1" wrap="square" lIns="91425" tIns="91425" rIns="91425" bIns="91425" anchor="t" anchorCtr="0">
            <ns1:noAutofit/>
          </ns1:bodyPr>
          <ns1:lstStyle/>
          <ns1:p>
            <ns1:pPr marL="0" lvl="0" indent="0" algn="l" rtl="0">
              <ns1:spcBef>
                <ns1:spcPts val="0"/>
              </ns1:spcBef>
              <ns1:spcAft>
                <ns1:spcPts val="0"/>
              </ns1:spcAft>
              <ns1:buNone/>
            </ns1:pPr>
            <ns1:endParaRPr/>
          </ns1:p>
        </ns0:txBody>
      </ns0:sp>
    </ns0:spTree>
    <ns0:extLst>
      <ns0:ext uri="{BB962C8B-B14F-4D97-AF65-F5344CB8AC3E}">
        <ns3:creationId val="3502324586"/>
      </ns0:ext>
    </ns0:extLst>
  </ns0:cSld>
  <ns0:clrMapOvr>
    <ns1:masterClrMapping/>
  </ns0:clrMapOvr>
</ns0:notes>
</file>

<file path=ppt/notesSlides/notesSlide22.xml><?xml version="1.0" encoding="utf-8"?>
<ns0:notes xmlns:ns0="http://schemas.openxmlformats.org/presentationml/2006/main" xmlns:ns1="http://schemas.openxmlformats.org/drawingml/2006/main" xmlns:ns2="http://schemas.microsoft.com/office/drawing/2014/main" xmlns:ns3="http://schemas.microsoft.com/office/powerpoint/2010/main" showMasterSp="0" showMasterPhAnim="0">
  <ns0:cSld>
    <ns0:spTree>
      <ns0:nvGrpSpPr>
        <ns0:cNvPr id="1" name="Shape 56">
          <ns1:extLst>
            <ns1:ext uri="{FF2B5EF4-FFF2-40B4-BE49-F238E27FC236}">
              <ns2:creationId id="{66E285DA-640F-C0AE-0396-D331C620850F}"/>
            </ns1:ext>
          </ns1:extLst>
        </ns0:cNvPr>
        <ns0:cNvGrpSpPr/>
        <ns0:nvPr/>
      </ns0:nvGrpSpPr>
      <ns0:grpSpPr>
        <ns1:xfrm>
          <ns1:off x="0" y="0"/>
          <ns1:ext cx="0" cy="0"/>
          <ns1:chOff x="0" y="0"/>
          <ns1:chExt cx="0" cy="0"/>
        </ns1:xfrm>
      </ns0:grpSpPr>
      <ns0:sp>
        <ns0:nvSpPr>
          <ns0:cNvPr id="57" name="Google Shape;57;p2:notes">
            <ns1:extLst>
              <ns1:ext uri="{FF2B5EF4-FFF2-40B4-BE49-F238E27FC236}">
                <ns2:creationId id="{3E372DF0-B29B-938E-48DA-DCF7008DE72D}"/>
              </ns1:ext>
            </ns1:extLst>
          </ns0:cNvPr>
          <ns0:cNvSpPr>
            <ns1:spLocks noGrp="1" noRot="1" noChangeAspect="1"/>
          </ns0:cNvSpPr>
          <ns0:nvPr>
            <ns0:ph type="sldImg" idx="2"/>
          </ns0:nvPr>
        </ns0:nvSpPr>
        <ns0:spPr>
          <ns1:xfrm>
            <ns1:off x="381000" y="685800"/>
            <ns1:ext cx="6096000" cy="3429000"/>
          </ns1:xfrm>
          <ns1:custGeom>
            <ns1:avLst/>
            <ns1:gdLst/>
            <ns1:ahLst/>
            <ns1:cxnLst/>
            <ns1:rect l="l" t="t" r="r" b="b"/>
            <ns1:pathLst>
              <ns1:path w="120000" h="120000" extrusionOk="0">
                <ns1:moveTo>
                  <ns1:pt x="0" y="0"/>
                </ns1:moveTo>
                <ns1:lnTo>
                  <ns1:pt x="120000" y="0"/>
                </ns1:lnTo>
                <ns1:lnTo>
                  <ns1:pt x="120000" y="120000"/>
                </ns1:lnTo>
                <ns1:lnTo>
                  <ns1:pt x="0" y="120000"/>
                </ns1:lnTo>
                <ns1:close/>
              </ns1:path>
            </ns1:pathLst>
          </ns1:custGeom>
          <ns1:noFill/>
          <ns1:ln>
            <ns1:noFill/>
          </ns1:ln>
        </ns0:spPr>
      </ns0:sp>
      <ns0:sp>
        <ns0:nvSpPr>
          <ns0:cNvPr id="58" name="Google Shape;58;p2:notes">
            <ns1:extLst>
              <ns1:ext uri="{FF2B5EF4-FFF2-40B4-BE49-F238E27FC236}">
                <ns2:creationId id="{E3B34E83-F3E8-2BA4-6202-FF58CB71ABE5}"/>
              </ns1:ext>
            </ns1:extLst>
          </ns0:cNvPr>
          <ns0:cNvSpPr txBox="1">
            <ns1:spLocks noGrp="1"/>
          </ns0:cNvSpPr>
          <ns0:nvPr>
            <ns0:ph type="body" idx="1"/>
          </ns0:nvPr>
        </ns0:nvSpPr>
        <ns0:spPr>
          <ns1:xfrm>
            <ns1:off x="685800" y="4343400"/>
            <ns1:ext cx="5486400" cy="4114800"/>
          </ns1:xfrm>
          <ns1:prstGeom prst="rect">
            <ns1:avLst/>
          </ns1:prstGeom>
          <ns1:noFill/>
          <ns1:ln>
            <ns1:noFill/>
          </ns1:ln>
        </ns0:spPr>
        <ns0:txBody>
          <ns1:bodyPr spcFirstLastPara="1" wrap="square" lIns="91425" tIns="91425" rIns="91425" bIns="91425" anchor="t" anchorCtr="0">
            <ns1:noAutofit/>
          </ns1:bodyPr>
          <ns1:lstStyle/>
          <ns1:p>
            <ns1:pPr marL="0" lvl="0" indent="0" algn="l" rtl="0">
              <ns1:spcBef>
                <ns1:spcPts val="0"/>
              </ns1:spcBef>
              <ns1:spcAft>
                <ns1:spcPts val="0"/>
              </ns1:spcAft>
              <ns1:buNone/>
            </ns1:pPr>
            <ns1:endParaRPr/>
          </ns1:p>
        </ns0:txBody>
      </ns0:sp>
    </ns0:spTree>
    <ns0:extLst>
      <ns0:ext uri="{BB962C8B-B14F-4D97-AF65-F5344CB8AC3E}">
        <ns3:creationId val="3654031772"/>
      </ns0:ext>
    </ns0:extLst>
  </ns0:cSld>
  <ns0:clrMapOvr>
    <ns1:masterClrMapping/>
  </ns0:clrMapOvr>
</ns0:notes>
</file>

<file path=ppt/notesSlides/notesSlide23.xml><?xml version="1.0" encoding="utf-8"?>
<ns0:notes xmlns:ns0="http://schemas.openxmlformats.org/presentationml/2006/main" xmlns:ns1="http://schemas.openxmlformats.org/drawingml/2006/main" xmlns:ns2="http://schemas.microsoft.com/office/drawing/2014/main" xmlns:ns3="http://schemas.microsoft.com/office/powerpoint/2010/main" showMasterSp="0" showMasterPhAnim="0">
  <ns0:cSld>
    <ns0:spTree>
      <ns0:nvGrpSpPr>
        <ns0:cNvPr id="1" name="Shape 56">
          <ns1:extLst>
            <ns1:ext uri="{FF2B5EF4-FFF2-40B4-BE49-F238E27FC236}">
              <ns2:creationId id="{D45AC56A-D1C1-EFAF-3374-0E8CB8A63955}"/>
            </ns1:ext>
          </ns1:extLst>
        </ns0:cNvPr>
        <ns0:cNvGrpSpPr/>
        <ns0:nvPr/>
      </ns0:nvGrpSpPr>
      <ns0:grpSpPr>
        <ns1:xfrm>
          <ns1:off x="0" y="0"/>
          <ns1:ext cx="0" cy="0"/>
          <ns1:chOff x="0" y="0"/>
          <ns1:chExt cx="0" cy="0"/>
        </ns1:xfrm>
      </ns0:grpSpPr>
      <ns0:sp>
        <ns0:nvSpPr>
          <ns0:cNvPr id="57" name="Google Shape;57;p2:notes">
            <ns1:extLst>
              <ns1:ext uri="{FF2B5EF4-FFF2-40B4-BE49-F238E27FC236}">
                <ns2:creationId id="{79D4A2DF-DF6C-C1C1-7257-98FA76C38AD4}"/>
              </ns1:ext>
            </ns1:extLst>
          </ns0:cNvPr>
          <ns0:cNvSpPr>
            <ns1:spLocks noGrp="1" noRot="1" noChangeAspect="1"/>
          </ns0:cNvSpPr>
          <ns0:nvPr>
            <ns0:ph type="sldImg" idx="2"/>
          </ns0:nvPr>
        </ns0:nvSpPr>
        <ns0:spPr>
          <ns1:xfrm>
            <ns1:off x="381000" y="685800"/>
            <ns1:ext cx="6096000" cy="3429000"/>
          </ns1:xfrm>
          <ns1:custGeom>
            <ns1:avLst/>
            <ns1:gdLst/>
            <ns1:ahLst/>
            <ns1:cxnLst/>
            <ns1:rect l="l" t="t" r="r" b="b"/>
            <ns1:pathLst>
              <ns1:path w="120000" h="120000" extrusionOk="0">
                <ns1:moveTo>
                  <ns1:pt x="0" y="0"/>
                </ns1:moveTo>
                <ns1:lnTo>
                  <ns1:pt x="120000" y="0"/>
                </ns1:lnTo>
                <ns1:lnTo>
                  <ns1:pt x="120000" y="120000"/>
                </ns1:lnTo>
                <ns1:lnTo>
                  <ns1:pt x="0" y="120000"/>
                </ns1:lnTo>
                <ns1:close/>
              </ns1:path>
            </ns1:pathLst>
          </ns1:custGeom>
          <ns1:noFill/>
          <ns1:ln>
            <ns1:noFill/>
          </ns1:ln>
        </ns0:spPr>
      </ns0:sp>
      <ns0:sp>
        <ns0:nvSpPr>
          <ns0:cNvPr id="58" name="Google Shape;58;p2:notes">
            <ns1:extLst>
              <ns1:ext uri="{FF2B5EF4-FFF2-40B4-BE49-F238E27FC236}">
                <ns2:creationId id="{2EA88B85-0E5B-5902-B81E-19E9D39749F4}"/>
              </ns1:ext>
            </ns1:extLst>
          </ns0:cNvPr>
          <ns0:cNvSpPr txBox="1">
            <ns1:spLocks noGrp="1"/>
          </ns0:cNvSpPr>
          <ns0:nvPr>
            <ns0:ph type="body" idx="1"/>
          </ns0:nvPr>
        </ns0:nvSpPr>
        <ns0:spPr>
          <ns1:xfrm>
            <ns1:off x="685800" y="4343400"/>
            <ns1:ext cx="5486400" cy="4114800"/>
          </ns1:xfrm>
          <ns1:prstGeom prst="rect">
            <ns1:avLst/>
          </ns1:prstGeom>
          <ns1:noFill/>
          <ns1:ln>
            <ns1:noFill/>
          </ns1:ln>
        </ns0:spPr>
        <ns0:txBody>
          <ns1:bodyPr spcFirstLastPara="1" wrap="square" lIns="91425" tIns="91425" rIns="91425" bIns="91425" anchor="t" anchorCtr="0">
            <ns1:noAutofit/>
          </ns1:bodyPr>
          <ns1:lstStyle/>
          <ns1:p>
            <ns1:pPr marL="0" lvl="0" indent="0" algn="l" rtl="0">
              <ns1:spcBef>
                <ns1:spcPts val="0"/>
              </ns1:spcBef>
              <ns1:spcAft>
                <ns1:spcPts val="0"/>
              </ns1:spcAft>
              <ns1:buNone/>
            </ns1:pPr>
            <ns1:endParaRPr/>
          </ns1:p>
        </ns0:txBody>
      </ns0:sp>
    </ns0:spTree>
    <ns0:extLst>
      <ns0:ext uri="{BB962C8B-B14F-4D97-AF65-F5344CB8AC3E}">
        <ns3:creationId val="793236008"/>
      </ns0:ext>
    </ns0:extLst>
  </ns0:cSld>
  <ns0:clrMapOvr>
    <ns1:masterClrMapping/>
  </ns0:clrMapOvr>
</ns0:notes>
</file>

<file path=ppt/notesSlides/notesSlide24.xml><?xml version="1.0" encoding="utf-8"?>
<ns0:notes xmlns:ns0="http://schemas.openxmlformats.org/presentationml/2006/main" xmlns:ns1="http://schemas.openxmlformats.org/drawingml/2006/main" xmlns:ns2="http://schemas.microsoft.com/office/drawing/2014/main" xmlns:ns3="http://schemas.microsoft.com/office/powerpoint/2010/main" showMasterSp="0" showMasterPhAnim="0">
  <ns0:cSld>
    <ns0:spTree>
      <ns0:nvGrpSpPr>
        <ns0:cNvPr id="1" name="Shape 56">
          <ns1:extLst>
            <ns1:ext uri="{FF2B5EF4-FFF2-40B4-BE49-F238E27FC236}">
              <ns2:creationId id="{37F6C3B3-B925-308C-A1CF-91A0542810E5}"/>
            </ns1:ext>
          </ns1:extLst>
        </ns0:cNvPr>
        <ns0:cNvGrpSpPr/>
        <ns0:nvPr/>
      </ns0:nvGrpSpPr>
      <ns0:grpSpPr>
        <ns1:xfrm>
          <ns1:off x="0" y="0"/>
          <ns1:ext cx="0" cy="0"/>
          <ns1:chOff x="0" y="0"/>
          <ns1:chExt cx="0" cy="0"/>
        </ns1:xfrm>
      </ns0:grpSpPr>
      <ns0:sp>
        <ns0:nvSpPr>
          <ns0:cNvPr id="57" name="Google Shape;57;p2:notes">
            <ns1:extLst>
              <ns1:ext uri="{FF2B5EF4-FFF2-40B4-BE49-F238E27FC236}">
                <ns2:creationId id="{18E98CCE-0C74-8A3F-519B-FCE73B8D86C3}"/>
              </ns1:ext>
            </ns1:extLst>
          </ns0:cNvPr>
          <ns0:cNvSpPr>
            <ns1:spLocks noGrp="1" noRot="1" noChangeAspect="1"/>
          </ns0:cNvSpPr>
          <ns0:nvPr>
            <ns0:ph type="sldImg" idx="2"/>
          </ns0:nvPr>
        </ns0:nvSpPr>
        <ns0:spPr>
          <ns1:xfrm>
            <ns1:off x="381000" y="685800"/>
            <ns1:ext cx="6096000" cy="3429000"/>
          </ns1:xfrm>
          <ns1:custGeom>
            <ns1:avLst/>
            <ns1:gdLst/>
            <ns1:ahLst/>
            <ns1:cxnLst/>
            <ns1:rect l="l" t="t" r="r" b="b"/>
            <ns1:pathLst>
              <ns1:path w="120000" h="120000" extrusionOk="0">
                <ns1:moveTo>
                  <ns1:pt x="0" y="0"/>
                </ns1:moveTo>
                <ns1:lnTo>
                  <ns1:pt x="120000" y="0"/>
                </ns1:lnTo>
                <ns1:lnTo>
                  <ns1:pt x="120000" y="120000"/>
                </ns1:lnTo>
                <ns1:lnTo>
                  <ns1:pt x="0" y="120000"/>
                </ns1:lnTo>
                <ns1:close/>
              </ns1:path>
            </ns1:pathLst>
          </ns1:custGeom>
          <ns1:noFill/>
          <ns1:ln>
            <ns1:noFill/>
          </ns1:ln>
        </ns0:spPr>
      </ns0:sp>
      <ns0:sp>
        <ns0:nvSpPr>
          <ns0:cNvPr id="58" name="Google Shape;58;p2:notes">
            <ns1:extLst>
              <ns1:ext uri="{FF2B5EF4-FFF2-40B4-BE49-F238E27FC236}">
                <ns2:creationId id="{8CA0D1E0-B77E-E7F7-606A-03A4523A21B1}"/>
              </ns1:ext>
            </ns1:extLst>
          </ns0:cNvPr>
          <ns0:cNvSpPr txBox="1">
            <ns1:spLocks noGrp="1"/>
          </ns0:cNvSpPr>
          <ns0:nvPr>
            <ns0:ph type="body" idx="1"/>
          </ns0:nvPr>
        </ns0:nvSpPr>
        <ns0:spPr>
          <ns1:xfrm>
            <ns1:off x="685800" y="4343400"/>
            <ns1:ext cx="5486400" cy="4114800"/>
          </ns1:xfrm>
          <ns1:prstGeom prst="rect">
            <ns1:avLst/>
          </ns1:prstGeom>
          <ns1:noFill/>
          <ns1:ln>
            <ns1:noFill/>
          </ns1:ln>
        </ns0:spPr>
        <ns0:txBody>
          <ns1:bodyPr spcFirstLastPara="1" wrap="square" lIns="91425" tIns="91425" rIns="91425" bIns="91425" anchor="t" anchorCtr="0">
            <ns1:noAutofit/>
          </ns1:bodyPr>
          <ns1:lstStyle/>
          <ns1:p>
            <ns1:pPr marL="0" lvl="0" indent="0" algn="l" rtl="0">
              <ns1:spcBef>
                <ns1:spcPts val="0"/>
              </ns1:spcBef>
              <ns1:spcAft>
                <ns1:spcPts val="0"/>
              </ns1:spcAft>
              <ns1:buNone/>
            </ns1:pPr>
            <ns1:endParaRPr/>
          </ns1:p>
        </ns0:txBody>
      </ns0:sp>
    </ns0:spTree>
    <ns0:extLst>
      <ns0:ext uri="{BB962C8B-B14F-4D97-AF65-F5344CB8AC3E}">
        <ns3:creationId val="1398956213"/>
      </ns0:ext>
    </ns0:extLst>
  </ns0:cSld>
  <ns0:clrMapOvr>
    <ns1:masterClrMapping/>
  </ns0:clrMapOvr>
</ns0:notes>
</file>

<file path=ppt/notesSlides/notesSlide25.xml><?xml version="1.0" encoding="utf-8"?>
<ns0:notes xmlns:ns0="http://schemas.openxmlformats.org/presentationml/2006/main" xmlns:ns1="http://schemas.openxmlformats.org/drawingml/2006/main" xmlns:ns2="http://schemas.microsoft.com/office/drawing/2014/main" xmlns:ns3="http://schemas.microsoft.com/office/powerpoint/2010/main" showMasterSp="0" showMasterPhAnim="0">
  <ns0:cSld>
    <ns0:spTree>
      <ns0:nvGrpSpPr>
        <ns0:cNvPr id="1" name="Shape 56">
          <ns1:extLst>
            <ns1:ext uri="{FF2B5EF4-FFF2-40B4-BE49-F238E27FC236}">
              <ns2:creationId id="{5AC7073F-6F2B-2CE7-B8F5-3D28C677A19C}"/>
            </ns1:ext>
          </ns1:extLst>
        </ns0:cNvPr>
        <ns0:cNvGrpSpPr/>
        <ns0:nvPr/>
      </ns0:nvGrpSpPr>
      <ns0:grpSpPr>
        <ns1:xfrm>
          <ns1:off x="0" y="0"/>
          <ns1:ext cx="0" cy="0"/>
          <ns1:chOff x="0" y="0"/>
          <ns1:chExt cx="0" cy="0"/>
        </ns1:xfrm>
      </ns0:grpSpPr>
      <ns0:sp>
        <ns0:nvSpPr>
          <ns0:cNvPr id="57" name="Google Shape;57;p2:notes">
            <ns1:extLst>
              <ns1:ext uri="{FF2B5EF4-FFF2-40B4-BE49-F238E27FC236}">
                <ns2:creationId id="{2212C5BE-A838-C62D-8D15-44E8C80F942A}"/>
              </ns1:ext>
            </ns1:extLst>
          </ns0:cNvPr>
          <ns0:cNvSpPr>
            <ns1:spLocks noGrp="1" noRot="1" noChangeAspect="1"/>
          </ns0:cNvSpPr>
          <ns0:nvPr>
            <ns0:ph type="sldImg" idx="2"/>
          </ns0:nvPr>
        </ns0:nvSpPr>
        <ns0:spPr>
          <ns1:xfrm>
            <ns1:off x="381000" y="685800"/>
            <ns1:ext cx="6096000" cy="3429000"/>
          </ns1:xfrm>
          <ns1:custGeom>
            <ns1:avLst/>
            <ns1:gdLst/>
            <ns1:ahLst/>
            <ns1:cxnLst/>
            <ns1:rect l="l" t="t" r="r" b="b"/>
            <ns1:pathLst>
              <ns1:path w="120000" h="120000" extrusionOk="0">
                <ns1:moveTo>
                  <ns1:pt x="0" y="0"/>
                </ns1:moveTo>
                <ns1:lnTo>
                  <ns1:pt x="120000" y="0"/>
                </ns1:lnTo>
                <ns1:lnTo>
                  <ns1:pt x="120000" y="120000"/>
                </ns1:lnTo>
                <ns1:lnTo>
                  <ns1:pt x="0" y="120000"/>
                </ns1:lnTo>
                <ns1:close/>
              </ns1:path>
            </ns1:pathLst>
          </ns1:custGeom>
          <ns1:noFill/>
          <ns1:ln>
            <ns1:noFill/>
          </ns1:ln>
        </ns0:spPr>
      </ns0:sp>
      <ns0:sp>
        <ns0:nvSpPr>
          <ns0:cNvPr id="58" name="Google Shape;58;p2:notes">
            <ns1:extLst>
              <ns1:ext uri="{FF2B5EF4-FFF2-40B4-BE49-F238E27FC236}">
                <ns2:creationId id="{33CF00E2-2607-5D27-845B-F143DF493A08}"/>
              </ns1:ext>
            </ns1:extLst>
          </ns0:cNvPr>
          <ns0:cNvSpPr txBox="1">
            <ns1:spLocks noGrp="1"/>
          </ns0:cNvSpPr>
          <ns0:nvPr>
            <ns0:ph type="body" idx="1"/>
          </ns0:nvPr>
        </ns0:nvSpPr>
        <ns0:spPr>
          <ns1:xfrm>
            <ns1:off x="685800" y="4343400"/>
            <ns1:ext cx="5486400" cy="4114800"/>
          </ns1:xfrm>
          <ns1:prstGeom prst="rect">
            <ns1:avLst/>
          </ns1:prstGeom>
          <ns1:noFill/>
          <ns1:ln>
            <ns1:noFill/>
          </ns1:ln>
        </ns0:spPr>
        <ns0:txBody>
          <ns1:bodyPr spcFirstLastPara="1" wrap="square" lIns="91425" tIns="91425" rIns="91425" bIns="91425" anchor="t" anchorCtr="0">
            <ns1:noAutofit/>
          </ns1:bodyPr>
          <ns1:lstStyle/>
          <ns1:p>
            <ns1:pPr marL="0" lvl="0" indent="0" algn="l" rtl="0">
              <ns1:spcBef>
                <ns1:spcPts val="0"/>
              </ns1:spcBef>
              <ns1:spcAft>
                <ns1:spcPts val="0"/>
              </ns1:spcAft>
              <ns1:buNone/>
            </ns1:pPr>
            <ns1:endParaRPr/>
          </ns1:p>
        </ns0:txBody>
      </ns0:sp>
    </ns0:spTree>
    <ns0:extLst>
      <ns0:ext uri="{BB962C8B-B14F-4D97-AF65-F5344CB8AC3E}">
        <ns3:creationId val="1101778704"/>
      </ns0:ext>
    </ns0:extLst>
  </ns0:cSld>
  <ns0:clrMapOvr>
    <ns1:masterClrMapping/>
  </ns0:clrMapOvr>
</ns0:notes>
</file>

<file path=ppt/notesSlides/notesSlide26.xml><?xml version="1.0" encoding="utf-8"?>
<ns0:notes xmlns:ns0="http://schemas.openxmlformats.org/presentationml/2006/main" xmlns:ns1="http://schemas.openxmlformats.org/drawingml/2006/main" xmlns:ns2="http://schemas.microsoft.com/office/drawing/2014/main" xmlns:ns3="http://schemas.microsoft.com/office/powerpoint/2010/main" showMasterSp="0" showMasterPhAnim="0">
  <ns0:cSld>
    <ns0:spTree>
      <ns0:nvGrpSpPr>
        <ns0:cNvPr id="1" name="Shape 56">
          <ns1:extLst>
            <ns1:ext uri="{FF2B5EF4-FFF2-40B4-BE49-F238E27FC236}">
              <ns2:creationId id="{012CC485-AFED-9899-CC0D-A26D860A578C}"/>
            </ns1:ext>
          </ns1:extLst>
        </ns0:cNvPr>
        <ns0:cNvGrpSpPr/>
        <ns0:nvPr/>
      </ns0:nvGrpSpPr>
      <ns0:grpSpPr>
        <ns1:xfrm>
          <ns1:off x="0" y="0"/>
          <ns1:ext cx="0" cy="0"/>
          <ns1:chOff x="0" y="0"/>
          <ns1:chExt cx="0" cy="0"/>
        </ns1:xfrm>
      </ns0:grpSpPr>
      <ns0:sp>
        <ns0:nvSpPr>
          <ns0:cNvPr id="57" name="Google Shape;57;p2:notes">
            <ns1:extLst>
              <ns1:ext uri="{FF2B5EF4-FFF2-40B4-BE49-F238E27FC236}">
                <ns2:creationId id="{11C7C0AC-9114-8EB8-BCC8-9D2E63062053}"/>
              </ns1:ext>
            </ns1:extLst>
          </ns0:cNvPr>
          <ns0:cNvSpPr>
            <ns1:spLocks noGrp="1" noRot="1" noChangeAspect="1"/>
          </ns0:cNvSpPr>
          <ns0:nvPr>
            <ns0:ph type="sldImg" idx="2"/>
          </ns0:nvPr>
        </ns0:nvSpPr>
        <ns0:spPr>
          <ns1:xfrm>
            <ns1:off x="381000" y="685800"/>
            <ns1:ext cx="6096000" cy="3429000"/>
          </ns1:xfrm>
          <ns1:custGeom>
            <ns1:avLst/>
            <ns1:gdLst/>
            <ns1:ahLst/>
            <ns1:cxnLst/>
            <ns1:rect l="l" t="t" r="r" b="b"/>
            <ns1:pathLst>
              <ns1:path w="120000" h="120000" extrusionOk="0">
                <ns1:moveTo>
                  <ns1:pt x="0" y="0"/>
                </ns1:moveTo>
                <ns1:lnTo>
                  <ns1:pt x="120000" y="0"/>
                </ns1:lnTo>
                <ns1:lnTo>
                  <ns1:pt x="120000" y="120000"/>
                </ns1:lnTo>
                <ns1:lnTo>
                  <ns1:pt x="0" y="120000"/>
                </ns1:lnTo>
                <ns1:close/>
              </ns1:path>
            </ns1:pathLst>
          </ns1:custGeom>
          <ns1:noFill/>
          <ns1:ln>
            <ns1:noFill/>
          </ns1:ln>
        </ns0:spPr>
      </ns0:sp>
      <ns0:sp>
        <ns0:nvSpPr>
          <ns0:cNvPr id="58" name="Google Shape;58;p2:notes">
            <ns1:extLst>
              <ns1:ext uri="{FF2B5EF4-FFF2-40B4-BE49-F238E27FC236}">
                <ns2:creationId id="{2DBE2D3B-18BC-1BAE-7B06-4F2CEB086CE1}"/>
              </ns1:ext>
            </ns1:extLst>
          </ns0:cNvPr>
          <ns0:cNvSpPr txBox="1">
            <ns1:spLocks noGrp="1"/>
          </ns0:cNvSpPr>
          <ns0:nvPr>
            <ns0:ph type="body" idx="1"/>
          </ns0:nvPr>
        </ns0:nvSpPr>
        <ns0:spPr>
          <ns1:xfrm>
            <ns1:off x="685800" y="4343400"/>
            <ns1:ext cx="5486400" cy="4114800"/>
          </ns1:xfrm>
          <ns1:prstGeom prst="rect">
            <ns1:avLst/>
          </ns1:prstGeom>
          <ns1:noFill/>
          <ns1:ln>
            <ns1:noFill/>
          </ns1:ln>
        </ns0:spPr>
        <ns0:txBody>
          <ns1:bodyPr spcFirstLastPara="1" wrap="square" lIns="91425" tIns="91425" rIns="91425" bIns="91425" anchor="t" anchorCtr="0">
            <ns1:noAutofit/>
          </ns1:bodyPr>
          <ns1:lstStyle/>
          <ns1:p>
            <ns1:pPr marL="0" lvl="0" indent="0" algn="l" rtl="0">
              <ns1:spcBef>
                <ns1:spcPts val="0"/>
              </ns1:spcBef>
              <ns1:spcAft>
                <ns1:spcPts val="0"/>
              </ns1:spcAft>
              <ns1:buNone/>
            </ns1:pPr>
            <ns1:endParaRPr/>
          </ns1:p>
        </ns0:txBody>
      </ns0:sp>
    </ns0:spTree>
    <ns0:extLst>
      <ns0:ext uri="{BB962C8B-B14F-4D97-AF65-F5344CB8AC3E}">
        <ns3:creationId val="2193995098"/>
      </ns0:ext>
    </ns0:extLst>
  </ns0:cSld>
  <ns0:clrMapOvr>
    <ns1:masterClrMapping/>
  </ns0:clrMapOvr>
</ns0:notes>
</file>

<file path=ppt/notesSlides/notesSlide27.xml><?xml version="1.0" encoding="utf-8"?>
<ns0:notes xmlns:ns0="http://schemas.openxmlformats.org/presentationml/2006/main" xmlns:ns1="http://schemas.openxmlformats.org/drawingml/2006/main" xmlns:ns2="http://schemas.microsoft.com/office/drawing/2014/main" xmlns:ns3="http://schemas.microsoft.com/office/powerpoint/2010/main" showMasterSp="0" showMasterPhAnim="0">
  <ns0:cSld>
    <ns0:spTree>
      <ns0:nvGrpSpPr>
        <ns0:cNvPr id="1" name="Shape 56">
          <ns1:extLst>
            <ns1:ext uri="{FF2B5EF4-FFF2-40B4-BE49-F238E27FC236}">
              <ns2:creationId id="{C7C0D781-61C4-AB5A-3368-5A016035639A}"/>
            </ns1:ext>
          </ns1:extLst>
        </ns0:cNvPr>
        <ns0:cNvGrpSpPr/>
        <ns0:nvPr/>
      </ns0:nvGrpSpPr>
      <ns0:grpSpPr>
        <ns1:xfrm>
          <ns1:off x="0" y="0"/>
          <ns1:ext cx="0" cy="0"/>
          <ns1:chOff x="0" y="0"/>
          <ns1:chExt cx="0" cy="0"/>
        </ns1:xfrm>
      </ns0:grpSpPr>
      <ns0:sp>
        <ns0:nvSpPr>
          <ns0:cNvPr id="57" name="Google Shape;57;p2:notes">
            <ns1:extLst>
              <ns1:ext uri="{FF2B5EF4-FFF2-40B4-BE49-F238E27FC236}">
                <ns2:creationId id="{D66E985E-A59A-431D-179D-CE3FEFD886B4}"/>
              </ns1:ext>
            </ns1:extLst>
          </ns0:cNvPr>
          <ns0:cNvSpPr>
            <ns1:spLocks noGrp="1" noRot="1" noChangeAspect="1"/>
          </ns0:cNvSpPr>
          <ns0:nvPr>
            <ns0:ph type="sldImg" idx="2"/>
          </ns0:nvPr>
        </ns0:nvSpPr>
        <ns0:spPr>
          <ns1:xfrm>
            <ns1:off x="381000" y="685800"/>
            <ns1:ext cx="6096000" cy="3429000"/>
          </ns1:xfrm>
          <ns1:custGeom>
            <ns1:avLst/>
            <ns1:gdLst/>
            <ns1:ahLst/>
            <ns1:cxnLst/>
            <ns1:rect l="l" t="t" r="r" b="b"/>
            <ns1:pathLst>
              <ns1:path w="120000" h="120000" extrusionOk="0">
                <ns1:moveTo>
                  <ns1:pt x="0" y="0"/>
                </ns1:moveTo>
                <ns1:lnTo>
                  <ns1:pt x="120000" y="0"/>
                </ns1:lnTo>
                <ns1:lnTo>
                  <ns1:pt x="120000" y="120000"/>
                </ns1:lnTo>
                <ns1:lnTo>
                  <ns1:pt x="0" y="120000"/>
                </ns1:lnTo>
                <ns1:close/>
              </ns1:path>
            </ns1:pathLst>
          </ns1:custGeom>
          <ns1:noFill/>
          <ns1:ln>
            <ns1:noFill/>
          </ns1:ln>
        </ns0:spPr>
      </ns0:sp>
      <ns0:sp>
        <ns0:nvSpPr>
          <ns0:cNvPr id="58" name="Google Shape;58;p2:notes">
            <ns1:extLst>
              <ns1:ext uri="{FF2B5EF4-FFF2-40B4-BE49-F238E27FC236}">
                <ns2:creationId id="{A4DD03A5-CA4E-2111-4151-C0A29F91014F}"/>
              </ns1:ext>
            </ns1:extLst>
          </ns0:cNvPr>
          <ns0:cNvSpPr txBox="1">
            <ns1:spLocks noGrp="1"/>
          </ns0:cNvSpPr>
          <ns0:nvPr>
            <ns0:ph type="body" idx="1"/>
          </ns0:nvPr>
        </ns0:nvSpPr>
        <ns0:spPr>
          <ns1:xfrm>
            <ns1:off x="685800" y="4343400"/>
            <ns1:ext cx="5486400" cy="4114800"/>
          </ns1:xfrm>
          <ns1:prstGeom prst="rect">
            <ns1:avLst/>
          </ns1:prstGeom>
          <ns1:noFill/>
          <ns1:ln>
            <ns1:noFill/>
          </ns1:ln>
        </ns0:spPr>
        <ns0:txBody>
          <ns1:bodyPr spcFirstLastPara="1" wrap="square" lIns="91425" tIns="91425" rIns="91425" bIns="91425" anchor="t" anchorCtr="0">
            <ns1:noAutofit/>
          </ns1:bodyPr>
          <ns1:lstStyle/>
          <ns1:p>
            <ns1:pPr marL="0" lvl="0" indent="0" algn="l" rtl="0">
              <ns1:spcBef>
                <ns1:spcPts val="0"/>
              </ns1:spcBef>
              <ns1:spcAft>
                <ns1:spcPts val="0"/>
              </ns1:spcAft>
              <ns1:buNone/>
            </ns1:pPr>
            <ns1:endParaRPr/>
          </ns1:p>
        </ns0:txBody>
      </ns0:sp>
    </ns0:spTree>
    <ns0:extLst>
      <ns0:ext uri="{BB962C8B-B14F-4D97-AF65-F5344CB8AC3E}">
        <ns3:creationId val="1233527391"/>
      </ns0:ext>
    </ns0:extLst>
  </ns0:cSld>
  <ns0:clrMapOvr>
    <ns1:masterClrMapping/>
  </ns0:clrMapOvr>
</ns0:notes>
</file>

<file path=ppt/notesSlides/notesSlide28.xml><?xml version="1.0" encoding="utf-8"?>
<ns0:notes xmlns:ns0="http://schemas.openxmlformats.org/presentationml/2006/main" xmlns:ns1="http://schemas.openxmlformats.org/drawingml/2006/main" xmlns:ns2="http://schemas.microsoft.com/office/drawing/2014/main" xmlns:ns3="http://schemas.microsoft.com/office/powerpoint/2010/main" showMasterSp="0" showMasterPhAnim="0">
  <ns0:cSld>
    <ns0:spTree>
      <ns0:nvGrpSpPr>
        <ns0:cNvPr id="1" name="Shape 56">
          <ns1:extLst>
            <ns1:ext uri="{FF2B5EF4-FFF2-40B4-BE49-F238E27FC236}">
              <ns2:creationId id="{CC2009FC-7155-2AF3-8F6E-705ECD753689}"/>
            </ns1:ext>
          </ns1:extLst>
        </ns0:cNvPr>
        <ns0:cNvGrpSpPr/>
        <ns0:nvPr/>
      </ns0:nvGrpSpPr>
      <ns0:grpSpPr>
        <ns1:xfrm>
          <ns1:off x="0" y="0"/>
          <ns1:ext cx="0" cy="0"/>
          <ns1:chOff x="0" y="0"/>
          <ns1:chExt cx="0" cy="0"/>
        </ns1:xfrm>
      </ns0:grpSpPr>
      <ns0:sp>
        <ns0:nvSpPr>
          <ns0:cNvPr id="57" name="Google Shape;57;p2:notes">
            <ns1:extLst>
              <ns1:ext uri="{FF2B5EF4-FFF2-40B4-BE49-F238E27FC236}">
                <ns2:creationId id="{566BB60C-571E-2DD2-201C-256CE7E7146C}"/>
              </ns1:ext>
            </ns1:extLst>
          </ns0:cNvPr>
          <ns0:cNvSpPr>
            <ns1:spLocks noGrp="1" noRot="1" noChangeAspect="1"/>
          </ns0:cNvSpPr>
          <ns0:nvPr>
            <ns0:ph type="sldImg" idx="2"/>
          </ns0:nvPr>
        </ns0:nvSpPr>
        <ns0:spPr>
          <ns1:xfrm>
            <ns1:off x="381000" y="685800"/>
            <ns1:ext cx="6096000" cy="3429000"/>
          </ns1:xfrm>
          <ns1:custGeom>
            <ns1:avLst/>
            <ns1:gdLst/>
            <ns1:ahLst/>
            <ns1:cxnLst/>
            <ns1:rect l="l" t="t" r="r" b="b"/>
            <ns1:pathLst>
              <ns1:path w="120000" h="120000" extrusionOk="0">
                <ns1:moveTo>
                  <ns1:pt x="0" y="0"/>
                </ns1:moveTo>
                <ns1:lnTo>
                  <ns1:pt x="120000" y="0"/>
                </ns1:lnTo>
                <ns1:lnTo>
                  <ns1:pt x="120000" y="120000"/>
                </ns1:lnTo>
                <ns1:lnTo>
                  <ns1:pt x="0" y="120000"/>
                </ns1:lnTo>
                <ns1:close/>
              </ns1:path>
            </ns1:pathLst>
          </ns1:custGeom>
          <ns1:noFill/>
          <ns1:ln>
            <ns1:noFill/>
          </ns1:ln>
        </ns0:spPr>
      </ns0:sp>
      <ns0:sp>
        <ns0:nvSpPr>
          <ns0:cNvPr id="58" name="Google Shape;58;p2:notes">
            <ns1:extLst>
              <ns1:ext uri="{FF2B5EF4-FFF2-40B4-BE49-F238E27FC236}">
                <ns2:creationId id="{C8D078FF-5748-876A-BFFC-55826AA0FB4C}"/>
              </ns1:ext>
            </ns1:extLst>
          </ns0:cNvPr>
          <ns0:cNvSpPr txBox="1">
            <ns1:spLocks noGrp="1"/>
          </ns0:cNvSpPr>
          <ns0:nvPr>
            <ns0:ph type="body" idx="1"/>
          </ns0:nvPr>
        </ns0:nvSpPr>
        <ns0:spPr>
          <ns1:xfrm>
            <ns1:off x="685800" y="4343400"/>
            <ns1:ext cx="5486400" cy="4114800"/>
          </ns1:xfrm>
          <ns1:prstGeom prst="rect">
            <ns1:avLst/>
          </ns1:prstGeom>
          <ns1:noFill/>
          <ns1:ln>
            <ns1:noFill/>
          </ns1:ln>
        </ns0:spPr>
        <ns0:txBody>
          <ns1:bodyPr spcFirstLastPara="1" wrap="square" lIns="91425" tIns="91425" rIns="91425" bIns="91425" anchor="t" anchorCtr="0">
            <ns1:noAutofit/>
          </ns1:bodyPr>
          <ns1:lstStyle/>
          <ns1:p>
            <ns1:pPr marL="0" lvl="0" indent="0" algn="l" rtl="0">
              <ns1:spcBef>
                <ns1:spcPts val="0"/>
              </ns1:spcBef>
              <ns1:spcAft>
                <ns1:spcPts val="0"/>
              </ns1:spcAft>
              <ns1:buNone/>
            </ns1:pPr>
            <ns1:endParaRPr/>
          </ns1:p>
        </ns0:txBody>
      </ns0:sp>
    </ns0:spTree>
    <ns0:extLst>
      <ns0:ext uri="{BB962C8B-B14F-4D97-AF65-F5344CB8AC3E}">
        <ns3:creationId val="3909419588"/>
      </ns0:ext>
    </ns0:extLst>
  </ns0:cSld>
  <ns0:clrMapOvr>
    <ns1:masterClrMapping/>
  </ns0:clrMapOvr>
</ns0:notes>
</file>

<file path=ppt/notesSlides/notesSlide29.xml><?xml version="1.0" encoding="utf-8"?>
<ns0:notes xmlns:ns0="http://schemas.openxmlformats.org/presentationml/2006/main" xmlns:ns1="http://schemas.openxmlformats.org/drawingml/2006/main" xmlns:ns2="http://schemas.microsoft.com/office/drawing/2014/main" xmlns:ns3="http://schemas.microsoft.com/office/powerpoint/2010/main" showMasterSp="0" showMasterPhAnim="0">
  <ns0:cSld>
    <ns0:spTree>
      <ns0:nvGrpSpPr>
        <ns0:cNvPr id="1" name="Shape 56">
          <ns1:extLst>
            <ns1:ext uri="{FF2B5EF4-FFF2-40B4-BE49-F238E27FC236}">
              <ns2:creationId id="{534E611C-1636-BBB6-C49E-5F9E4A014587}"/>
            </ns1:ext>
          </ns1:extLst>
        </ns0:cNvPr>
        <ns0:cNvGrpSpPr/>
        <ns0:nvPr/>
      </ns0:nvGrpSpPr>
      <ns0:grpSpPr>
        <ns1:xfrm>
          <ns1:off x="0" y="0"/>
          <ns1:ext cx="0" cy="0"/>
          <ns1:chOff x="0" y="0"/>
          <ns1:chExt cx="0" cy="0"/>
        </ns1:xfrm>
      </ns0:grpSpPr>
      <ns0:sp>
        <ns0:nvSpPr>
          <ns0:cNvPr id="57" name="Google Shape;57;p2:notes">
            <ns1:extLst>
              <ns1:ext uri="{FF2B5EF4-FFF2-40B4-BE49-F238E27FC236}">
                <ns2:creationId id="{E6D3E5E6-4B1C-5F23-3B8E-C04CDDABD656}"/>
              </ns1:ext>
            </ns1:extLst>
          </ns0:cNvPr>
          <ns0:cNvSpPr>
            <ns1:spLocks noGrp="1" noRot="1" noChangeAspect="1"/>
          </ns0:cNvSpPr>
          <ns0:nvPr>
            <ns0:ph type="sldImg" idx="2"/>
          </ns0:nvPr>
        </ns0:nvSpPr>
        <ns0:spPr>
          <ns1:xfrm>
            <ns1:off x="381000" y="685800"/>
            <ns1:ext cx="6096000" cy="3429000"/>
          </ns1:xfrm>
          <ns1:custGeom>
            <ns1:avLst/>
            <ns1:gdLst/>
            <ns1:ahLst/>
            <ns1:cxnLst/>
            <ns1:rect l="l" t="t" r="r" b="b"/>
            <ns1:pathLst>
              <ns1:path w="120000" h="120000" extrusionOk="0">
                <ns1:moveTo>
                  <ns1:pt x="0" y="0"/>
                </ns1:moveTo>
                <ns1:lnTo>
                  <ns1:pt x="120000" y="0"/>
                </ns1:lnTo>
                <ns1:lnTo>
                  <ns1:pt x="120000" y="120000"/>
                </ns1:lnTo>
                <ns1:lnTo>
                  <ns1:pt x="0" y="120000"/>
                </ns1:lnTo>
                <ns1:close/>
              </ns1:path>
            </ns1:pathLst>
          </ns1:custGeom>
          <ns1:noFill/>
          <ns1:ln>
            <ns1:noFill/>
          </ns1:ln>
        </ns0:spPr>
      </ns0:sp>
      <ns0:sp>
        <ns0:nvSpPr>
          <ns0:cNvPr id="58" name="Google Shape;58;p2:notes">
            <ns1:extLst>
              <ns1:ext uri="{FF2B5EF4-FFF2-40B4-BE49-F238E27FC236}">
                <ns2:creationId id="{2AAEBD12-DF58-B6DA-1283-97079FDFCC72}"/>
              </ns1:ext>
            </ns1:extLst>
          </ns0:cNvPr>
          <ns0:cNvSpPr txBox="1">
            <ns1:spLocks noGrp="1"/>
          </ns0:cNvSpPr>
          <ns0:nvPr>
            <ns0:ph type="body" idx="1"/>
          </ns0:nvPr>
        </ns0:nvSpPr>
        <ns0:spPr>
          <ns1:xfrm>
            <ns1:off x="685800" y="4343400"/>
            <ns1:ext cx="5486400" cy="4114800"/>
          </ns1:xfrm>
          <ns1:prstGeom prst="rect">
            <ns1:avLst/>
          </ns1:prstGeom>
          <ns1:noFill/>
          <ns1:ln>
            <ns1:noFill/>
          </ns1:ln>
        </ns0:spPr>
        <ns0:txBody>
          <ns1:bodyPr spcFirstLastPara="1" wrap="square" lIns="91425" tIns="91425" rIns="91425" bIns="91425" anchor="t" anchorCtr="0">
            <ns1:noAutofit/>
          </ns1:bodyPr>
          <ns1:lstStyle/>
          <ns1:p>
            <ns1:pPr marL="0" lvl="0" indent="0" algn="l" rtl="0">
              <ns1:spcBef>
                <ns1:spcPts val="0"/>
              </ns1:spcBef>
              <ns1:spcAft>
                <ns1:spcPts val="0"/>
              </ns1:spcAft>
              <ns1:buNone/>
            </ns1:pPr>
            <ns1:endParaRPr/>
          </ns1:p>
        </ns0:txBody>
      </ns0:sp>
    </ns0:spTree>
    <ns0:extLst>
      <ns0:ext uri="{BB962C8B-B14F-4D97-AF65-F5344CB8AC3E}">
        <ns3:creationId val="4068619592"/>
      </ns0:ext>
    </ns0:extLst>
  </ns0:cSld>
  <ns0:clrMapOvr>
    <ns1:masterClrMapping/>
  </ns0:clrMapOvr>
</ns0:notes>
</file>

<file path=ppt/notesSlides/notesSlide3.xml><?xml version="1.0" encoding="utf-8"?>
<ns0:notes xmlns:ns0="http://schemas.openxmlformats.org/presentationml/2006/main" xmlns:ns1="http://schemas.openxmlformats.org/drawingml/2006/main" xmlns:ns2="http://schemas.microsoft.com/office/drawing/2014/main" xmlns:ns3="http://schemas.microsoft.com/office/powerpoint/2010/main" showMasterSp="0" showMasterPhAnim="0">
  <ns0:cSld>
    <ns0:spTree>
      <ns0:nvGrpSpPr>
        <ns0:cNvPr id="1" name="Shape 56">
          <ns1:extLst>
            <ns1:ext uri="{FF2B5EF4-FFF2-40B4-BE49-F238E27FC236}">
              <ns2:creationId id="{FC0E52C2-8A19-BFE3-63F8-2981038E123A}"/>
            </ns1:ext>
          </ns1:extLst>
        </ns0:cNvPr>
        <ns0:cNvGrpSpPr/>
        <ns0:nvPr/>
      </ns0:nvGrpSpPr>
      <ns0:grpSpPr>
        <ns1:xfrm>
          <ns1:off x="0" y="0"/>
          <ns1:ext cx="0" cy="0"/>
          <ns1:chOff x="0" y="0"/>
          <ns1:chExt cx="0" cy="0"/>
        </ns1:xfrm>
      </ns0:grpSpPr>
      <ns0:sp>
        <ns0:nvSpPr>
          <ns0:cNvPr id="57" name="Google Shape;57;p2:notes">
            <ns1:extLst>
              <ns1:ext uri="{FF2B5EF4-FFF2-40B4-BE49-F238E27FC236}">
                <ns2:creationId id="{6336F8D2-011F-8469-DEB9-2B3E403045FB}"/>
              </ns1:ext>
            </ns1:extLst>
          </ns0:cNvPr>
          <ns0:cNvSpPr>
            <ns1:spLocks noGrp="1" noRot="1" noChangeAspect="1"/>
          </ns0:cNvSpPr>
          <ns0:nvPr>
            <ns0:ph type="sldImg" idx="2"/>
          </ns0:nvPr>
        </ns0:nvSpPr>
        <ns0:spPr>
          <ns1:xfrm>
            <ns1:off x="381000" y="685800"/>
            <ns1:ext cx="6096000" cy="3429000"/>
          </ns1:xfrm>
          <ns1:custGeom>
            <ns1:avLst/>
            <ns1:gdLst/>
            <ns1:ahLst/>
            <ns1:cxnLst/>
            <ns1:rect l="l" t="t" r="r" b="b"/>
            <ns1:pathLst>
              <ns1:path w="120000" h="120000" extrusionOk="0">
                <ns1:moveTo>
                  <ns1:pt x="0" y="0"/>
                </ns1:moveTo>
                <ns1:lnTo>
                  <ns1:pt x="120000" y="0"/>
                </ns1:lnTo>
                <ns1:lnTo>
                  <ns1:pt x="120000" y="120000"/>
                </ns1:lnTo>
                <ns1:lnTo>
                  <ns1:pt x="0" y="120000"/>
                </ns1:lnTo>
                <ns1:close/>
              </ns1:path>
            </ns1:pathLst>
          </ns1:custGeom>
          <ns1:noFill/>
          <ns1:ln>
            <ns1:noFill/>
          </ns1:ln>
        </ns0:spPr>
      </ns0:sp>
      <ns0:sp>
        <ns0:nvSpPr>
          <ns0:cNvPr id="58" name="Google Shape;58;p2:notes">
            <ns1:extLst>
              <ns1:ext uri="{FF2B5EF4-FFF2-40B4-BE49-F238E27FC236}">
                <ns2:creationId id="{B531366B-6855-482B-9B45-2EA834D634DD}"/>
              </ns1:ext>
            </ns1:extLst>
          </ns0:cNvPr>
          <ns0:cNvSpPr txBox="1">
            <ns1:spLocks noGrp="1"/>
          </ns0:cNvSpPr>
          <ns0:nvPr>
            <ns0:ph type="body" idx="1"/>
          </ns0:nvPr>
        </ns0:nvSpPr>
        <ns0:spPr>
          <ns1:xfrm>
            <ns1:off x="685800" y="4343400"/>
            <ns1:ext cx="5486400" cy="4114800"/>
          </ns1:xfrm>
          <ns1:prstGeom prst="rect">
            <ns1:avLst/>
          </ns1:prstGeom>
          <ns1:noFill/>
          <ns1:ln>
            <ns1:noFill/>
          </ns1:ln>
        </ns0:spPr>
        <ns0:txBody>
          <ns1:bodyPr spcFirstLastPara="1" wrap="square" lIns="91425" tIns="91425" rIns="91425" bIns="91425" anchor="t" anchorCtr="0">
            <ns1:noAutofit/>
          </ns1:bodyPr>
          <ns1:lstStyle/>
          <ns1:p>
            <ns1:pPr marL="0" lvl="0" indent="0" algn="l" rtl="0">
              <ns1:spcBef>
                <ns1:spcPts val="0"/>
              </ns1:spcBef>
              <ns1:spcAft>
                <ns1:spcPts val="0"/>
              </ns1:spcAft>
              <ns1:buNone/>
            </ns1:pPr>
            <ns1:r>
              <ns1:rPr lang="en-GB" dirty="0"/>
              <ns1:t/>
            </ns1:r>
            <ns1:br>
              <ns1:rPr lang="en-GB" dirty="0"/>
            </ns1:br>
            <ns1:r>
              <ns1:rPr lang="en-GB" dirty="0"/>
              <ns1:t/>
            </ns1:r>
            <ns1:br>
              <ns1:rPr lang="en-GB" dirty="0"/>
            </ns1:br>
            <ns1:r>
              <ns1:rPr lang="en-GB" dirty="0"/>
              <ns1:t/>
            </ns1:r>
            <ns1:r>
              <ns1:rPr lang="en-GB" dirty="0">
                <ns1:sym typeface="Wingdings" panose="05000000000000000000" pitchFamily="2" charset="2"/>
              </ns1:rPr>
              <ns1:t/>
            </ns1:r>
            <ns1:br>
              <ns1:rPr lang="en-GB" dirty="0">
                <ns1:sym typeface="Wingdings" panose="05000000000000000000" pitchFamily="2" charset="2"/>
              </ns1:rPr>
            </ns1:br>
            <ns1:r>
              <ns1:rPr lang="en-GB" dirty="0">
                <ns1:sym typeface="Wingdings" panose="05000000000000000000" pitchFamily="2" charset="2"/>
              </ns1:rPr>
              <ns1:t/>
            </ns1:r>
            <ns1:br>
              <ns1:rPr lang="en-GB" dirty="0"/>
            </ns1:br>
            <ns1:br>
              <ns1:rPr lang="en-GB" dirty="0"/>
            </ns1:br>
            <ns1:endParaRPr dirty="0"/>
          </ns1:p>
        </ns0:txBody>
      </ns0:sp>
    </ns0:spTree>
    <ns0:extLst>
      <ns0:ext uri="{BB962C8B-B14F-4D97-AF65-F5344CB8AC3E}">
        <ns3:creationId val="2567636908"/>
      </ns0:ext>
    </ns0:extLst>
  </ns0:cSld>
  <ns0:clrMapOvr>
    <ns1:masterClrMapping/>
  </ns0:clrMapOvr>
</ns0:notes>
</file>

<file path=ppt/notesSlides/notesSlide30.xml><?xml version="1.0" encoding="utf-8"?>
<ns0:notes xmlns:ns0="http://schemas.openxmlformats.org/presentationml/2006/main" xmlns:ns1="http://schemas.openxmlformats.org/drawingml/2006/main" xmlns:ns2="http://schemas.microsoft.com/office/drawing/2014/main" xmlns:ns3="http://schemas.microsoft.com/office/powerpoint/2010/main" showMasterSp="0" showMasterPhAnim="0">
  <ns0:cSld>
    <ns0:spTree>
      <ns0:nvGrpSpPr>
        <ns0:cNvPr id="1" name="Shape 56">
          <ns1:extLst>
            <ns1:ext uri="{FF2B5EF4-FFF2-40B4-BE49-F238E27FC236}">
              <ns2:creationId id="{F7D71DCD-80C4-C9A8-E5A5-2123C27E13D6}"/>
            </ns1:ext>
          </ns1:extLst>
        </ns0:cNvPr>
        <ns0:cNvGrpSpPr/>
        <ns0:nvPr/>
      </ns0:nvGrpSpPr>
      <ns0:grpSpPr>
        <ns1:xfrm>
          <ns1:off x="0" y="0"/>
          <ns1:ext cx="0" cy="0"/>
          <ns1:chOff x="0" y="0"/>
          <ns1:chExt cx="0" cy="0"/>
        </ns1:xfrm>
      </ns0:grpSpPr>
      <ns0:sp>
        <ns0:nvSpPr>
          <ns0:cNvPr id="57" name="Google Shape;57;p2:notes">
            <ns1:extLst>
              <ns1:ext uri="{FF2B5EF4-FFF2-40B4-BE49-F238E27FC236}">
                <ns2:creationId id="{1D46937B-9938-C70D-A19F-BE3D4D2E92CD}"/>
              </ns1:ext>
            </ns1:extLst>
          </ns0:cNvPr>
          <ns0:cNvSpPr>
            <ns1:spLocks noGrp="1" noRot="1" noChangeAspect="1"/>
          </ns0:cNvSpPr>
          <ns0:nvPr>
            <ns0:ph type="sldImg" idx="2"/>
          </ns0:nvPr>
        </ns0:nvSpPr>
        <ns0:spPr>
          <ns1:xfrm>
            <ns1:off x="381000" y="685800"/>
            <ns1:ext cx="6096000" cy="3429000"/>
          </ns1:xfrm>
          <ns1:custGeom>
            <ns1:avLst/>
            <ns1:gdLst/>
            <ns1:ahLst/>
            <ns1:cxnLst/>
            <ns1:rect l="l" t="t" r="r" b="b"/>
            <ns1:pathLst>
              <ns1:path w="120000" h="120000" extrusionOk="0">
                <ns1:moveTo>
                  <ns1:pt x="0" y="0"/>
                </ns1:moveTo>
                <ns1:lnTo>
                  <ns1:pt x="120000" y="0"/>
                </ns1:lnTo>
                <ns1:lnTo>
                  <ns1:pt x="120000" y="120000"/>
                </ns1:lnTo>
                <ns1:lnTo>
                  <ns1:pt x="0" y="120000"/>
                </ns1:lnTo>
                <ns1:close/>
              </ns1:path>
            </ns1:pathLst>
          </ns1:custGeom>
          <ns1:noFill/>
          <ns1:ln>
            <ns1:noFill/>
          </ns1:ln>
        </ns0:spPr>
      </ns0:sp>
      <ns0:sp>
        <ns0:nvSpPr>
          <ns0:cNvPr id="58" name="Google Shape;58;p2:notes">
            <ns1:extLst>
              <ns1:ext uri="{FF2B5EF4-FFF2-40B4-BE49-F238E27FC236}">
                <ns2:creationId id="{13C0C52B-352B-6207-8489-74E747D8645E}"/>
              </ns1:ext>
            </ns1:extLst>
          </ns0:cNvPr>
          <ns0:cNvSpPr txBox="1">
            <ns1:spLocks noGrp="1"/>
          </ns0:cNvSpPr>
          <ns0:nvPr>
            <ns0:ph type="body" idx="1"/>
          </ns0:nvPr>
        </ns0:nvSpPr>
        <ns0:spPr>
          <ns1:xfrm>
            <ns1:off x="685800" y="4343400"/>
            <ns1:ext cx="5486400" cy="4114800"/>
          </ns1:xfrm>
          <ns1:prstGeom prst="rect">
            <ns1:avLst/>
          </ns1:prstGeom>
          <ns1:noFill/>
          <ns1:ln>
            <ns1:noFill/>
          </ns1:ln>
        </ns0:spPr>
        <ns0:txBody>
          <ns1:bodyPr spcFirstLastPara="1" wrap="square" lIns="91425" tIns="91425" rIns="91425" bIns="91425" anchor="t" anchorCtr="0">
            <ns1:noAutofit/>
          </ns1:bodyPr>
          <ns1:lstStyle/>
          <ns1:p>
            <ns1:pPr marL="0" lvl="0" indent="0" algn="l" rtl="0">
              <ns1:spcBef>
                <ns1:spcPts val="0"/>
              </ns1:spcBef>
              <ns1:spcAft>
                <ns1:spcPts val="0"/>
              </ns1:spcAft>
              <ns1:buNone/>
            </ns1:pPr>
            <ns1:endParaRPr/>
          </ns1:p>
        </ns0:txBody>
      </ns0:sp>
    </ns0:spTree>
    <ns0:extLst>
      <ns0:ext uri="{BB962C8B-B14F-4D97-AF65-F5344CB8AC3E}">
        <ns3:creationId val="1571311070"/>
      </ns0:ext>
    </ns0:extLst>
  </ns0:cSld>
  <ns0:clrMapOvr>
    <ns1:masterClrMapping/>
  </ns0:clrMapOvr>
</ns0:notes>
</file>

<file path=ppt/notesSlides/notesSlide31.xml><?xml version="1.0" encoding="utf-8"?>
<ns0:notes xmlns:ns0="http://schemas.openxmlformats.org/presentationml/2006/main" xmlns:ns1="http://schemas.openxmlformats.org/drawingml/2006/main" xmlns:ns2="http://schemas.microsoft.com/office/drawing/2014/main" xmlns:ns3="http://schemas.microsoft.com/office/powerpoint/2010/main" showMasterSp="0" showMasterPhAnim="0">
  <ns0:cSld>
    <ns0:spTree>
      <ns0:nvGrpSpPr>
        <ns0:cNvPr id="1" name="Shape 56">
          <ns1:extLst>
            <ns1:ext uri="{FF2B5EF4-FFF2-40B4-BE49-F238E27FC236}">
              <ns2:creationId id="{DD7C0238-C0BF-DE81-0CCB-1055570C69C1}"/>
            </ns1:ext>
          </ns1:extLst>
        </ns0:cNvPr>
        <ns0:cNvGrpSpPr/>
        <ns0:nvPr/>
      </ns0:nvGrpSpPr>
      <ns0:grpSpPr>
        <ns1:xfrm>
          <ns1:off x="0" y="0"/>
          <ns1:ext cx="0" cy="0"/>
          <ns1:chOff x="0" y="0"/>
          <ns1:chExt cx="0" cy="0"/>
        </ns1:xfrm>
      </ns0:grpSpPr>
      <ns0:sp>
        <ns0:nvSpPr>
          <ns0:cNvPr id="57" name="Google Shape;57;p2:notes">
            <ns1:extLst>
              <ns1:ext uri="{FF2B5EF4-FFF2-40B4-BE49-F238E27FC236}">
                <ns2:creationId id="{062B2151-C110-4ED0-EB0E-3D5235C9A1D5}"/>
              </ns1:ext>
            </ns1:extLst>
          </ns0:cNvPr>
          <ns0:cNvSpPr>
            <ns1:spLocks noGrp="1" noRot="1" noChangeAspect="1"/>
          </ns0:cNvSpPr>
          <ns0:nvPr>
            <ns0:ph type="sldImg" idx="2"/>
          </ns0:nvPr>
        </ns0:nvSpPr>
        <ns0:spPr>
          <ns1:xfrm>
            <ns1:off x="381000" y="685800"/>
            <ns1:ext cx="6096000" cy="3429000"/>
          </ns1:xfrm>
          <ns1:custGeom>
            <ns1:avLst/>
            <ns1:gdLst/>
            <ns1:ahLst/>
            <ns1:cxnLst/>
            <ns1:rect l="l" t="t" r="r" b="b"/>
            <ns1:pathLst>
              <ns1:path w="120000" h="120000" extrusionOk="0">
                <ns1:moveTo>
                  <ns1:pt x="0" y="0"/>
                </ns1:moveTo>
                <ns1:lnTo>
                  <ns1:pt x="120000" y="0"/>
                </ns1:lnTo>
                <ns1:lnTo>
                  <ns1:pt x="120000" y="120000"/>
                </ns1:lnTo>
                <ns1:lnTo>
                  <ns1:pt x="0" y="120000"/>
                </ns1:lnTo>
                <ns1:close/>
              </ns1:path>
            </ns1:pathLst>
          </ns1:custGeom>
          <ns1:noFill/>
          <ns1:ln>
            <ns1:noFill/>
          </ns1:ln>
        </ns0:spPr>
      </ns0:sp>
      <ns0:sp>
        <ns0:nvSpPr>
          <ns0:cNvPr id="58" name="Google Shape;58;p2:notes">
            <ns1:extLst>
              <ns1:ext uri="{FF2B5EF4-FFF2-40B4-BE49-F238E27FC236}">
                <ns2:creationId id="{43F2ADDB-55B9-A7C8-7D40-D5CBE1827397}"/>
              </ns1:ext>
            </ns1:extLst>
          </ns0:cNvPr>
          <ns0:cNvSpPr txBox="1">
            <ns1:spLocks noGrp="1"/>
          </ns0:cNvSpPr>
          <ns0:nvPr>
            <ns0:ph type="body" idx="1"/>
          </ns0:nvPr>
        </ns0:nvSpPr>
        <ns0:spPr>
          <ns1:xfrm>
            <ns1:off x="685800" y="4343400"/>
            <ns1:ext cx="5486400" cy="4114800"/>
          </ns1:xfrm>
          <ns1:prstGeom prst="rect">
            <ns1:avLst/>
          </ns1:prstGeom>
          <ns1:noFill/>
          <ns1:ln>
            <ns1:noFill/>
          </ns1:ln>
        </ns0:spPr>
        <ns0:txBody>
          <ns1:bodyPr spcFirstLastPara="1" wrap="square" lIns="91425" tIns="91425" rIns="91425" bIns="91425" anchor="t" anchorCtr="0">
            <ns1:noAutofit/>
          </ns1:bodyPr>
          <ns1:lstStyle/>
          <ns1:p>
            <ns1:pPr marL="0" lvl="0" indent="0" algn="l" rtl="0">
              <ns1:spcBef>
                <ns1:spcPts val="0"/>
              </ns1:spcBef>
              <ns1:spcAft>
                <ns1:spcPts val="0"/>
              </ns1:spcAft>
              <ns1:buNone/>
            </ns1:pPr>
            <ns1:endParaRPr/>
          </ns1:p>
        </ns0:txBody>
      </ns0:sp>
    </ns0:spTree>
    <ns0:extLst>
      <ns0:ext uri="{BB962C8B-B14F-4D97-AF65-F5344CB8AC3E}">
        <ns3:creationId val="115792115"/>
      </ns0:ext>
    </ns0:extLst>
  </ns0:cSld>
  <ns0:clrMapOvr>
    <ns1:masterClrMapping/>
  </ns0:clrMapOvr>
</ns0:notes>
</file>

<file path=ppt/notesSlides/notesSlide32.xml><?xml version="1.0" encoding="utf-8"?>
<ns0:notes xmlns:ns0="http://schemas.openxmlformats.org/presentationml/2006/main" xmlns:ns1="http://schemas.openxmlformats.org/drawingml/2006/main" xmlns:ns2="http://schemas.microsoft.com/office/drawing/2014/main" xmlns:ns3="http://schemas.microsoft.com/office/powerpoint/2010/main" showMasterSp="0" showMasterPhAnim="0">
  <ns0:cSld>
    <ns0:spTree>
      <ns0:nvGrpSpPr>
        <ns0:cNvPr id="1" name="Shape 56">
          <ns1:extLst>
            <ns1:ext uri="{FF2B5EF4-FFF2-40B4-BE49-F238E27FC236}">
              <ns2:creationId id="{4E528415-BC3B-8C18-7AC7-83240A496E33}"/>
            </ns1:ext>
          </ns1:extLst>
        </ns0:cNvPr>
        <ns0:cNvGrpSpPr/>
        <ns0:nvPr/>
      </ns0:nvGrpSpPr>
      <ns0:grpSpPr>
        <ns1:xfrm>
          <ns1:off x="0" y="0"/>
          <ns1:ext cx="0" cy="0"/>
          <ns1:chOff x="0" y="0"/>
          <ns1:chExt cx="0" cy="0"/>
        </ns1:xfrm>
      </ns0:grpSpPr>
      <ns0:sp>
        <ns0:nvSpPr>
          <ns0:cNvPr id="57" name="Google Shape;57;p2:notes">
            <ns1:extLst>
              <ns1:ext uri="{FF2B5EF4-FFF2-40B4-BE49-F238E27FC236}">
                <ns2:creationId id="{19558760-F64E-280C-61BB-681B4595C2D1}"/>
              </ns1:ext>
            </ns1:extLst>
          </ns0:cNvPr>
          <ns0:cNvSpPr>
            <ns1:spLocks noGrp="1" noRot="1" noChangeAspect="1"/>
          </ns0:cNvSpPr>
          <ns0:nvPr>
            <ns0:ph type="sldImg" idx="2"/>
          </ns0:nvPr>
        </ns0:nvSpPr>
        <ns0:spPr>
          <ns1:xfrm>
            <ns1:off x="381000" y="685800"/>
            <ns1:ext cx="6096000" cy="3429000"/>
          </ns1:xfrm>
          <ns1:custGeom>
            <ns1:avLst/>
            <ns1:gdLst/>
            <ns1:ahLst/>
            <ns1:cxnLst/>
            <ns1:rect l="l" t="t" r="r" b="b"/>
            <ns1:pathLst>
              <ns1:path w="120000" h="120000" extrusionOk="0">
                <ns1:moveTo>
                  <ns1:pt x="0" y="0"/>
                </ns1:moveTo>
                <ns1:lnTo>
                  <ns1:pt x="120000" y="0"/>
                </ns1:lnTo>
                <ns1:lnTo>
                  <ns1:pt x="120000" y="120000"/>
                </ns1:lnTo>
                <ns1:lnTo>
                  <ns1:pt x="0" y="120000"/>
                </ns1:lnTo>
                <ns1:close/>
              </ns1:path>
            </ns1:pathLst>
          </ns1:custGeom>
          <ns1:noFill/>
          <ns1:ln>
            <ns1:noFill/>
          </ns1:ln>
        </ns0:spPr>
      </ns0:sp>
      <ns0:sp>
        <ns0:nvSpPr>
          <ns0:cNvPr id="58" name="Google Shape;58;p2:notes">
            <ns1:extLst>
              <ns1:ext uri="{FF2B5EF4-FFF2-40B4-BE49-F238E27FC236}">
                <ns2:creationId id="{A9F65D35-0FF6-98EC-5033-A6D65E427036}"/>
              </ns1:ext>
            </ns1:extLst>
          </ns0:cNvPr>
          <ns0:cNvSpPr txBox="1">
            <ns1:spLocks noGrp="1"/>
          </ns0:cNvSpPr>
          <ns0:nvPr>
            <ns0:ph type="body" idx="1"/>
          </ns0:nvPr>
        </ns0:nvSpPr>
        <ns0:spPr>
          <ns1:xfrm>
            <ns1:off x="685800" y="4343400"/>
            <ns1:ext cx="5486400" cy="4114800"/>
          </ns1:xfrm>
          <ns1:prstGeom prst="rect">
            <ns1:avLst/>
          </ns1:prstGeom>
          <ns1:noFill/>
          <ns1:ln>
            <ns1:noFill/>
          </ns1:ln>
        </ns0:spPr>
        <ns0:txBody>
          <ns1:bodyPr spcFirstLastPara="1" wrap="square" lIns="91425" tIns="91425" rIns="91425" bIns="91425" anchor="t" anchorCtr="0">
            <ns1:noAutofit/>
          </ns1:bodyPr>
          <ns1:lstStyle/>
          <ns1:p>
            <ns1:pPr marL="0" lvl="0" indent="0" algn="l" rtl="0">
              <ns1:spcBef>
                <ns1:spcPts val="0"/>
              </ns1:spcBef>
              <ns1:spcAft>
                <ns1:spcPts val="0"/>
              </ns1:spcAft>
              <ns1:buNone/>
            </ns1:pPr>
            <ns1:endParaRPr/>
          </ns1:p>
        </ns0:txBody>
      </ns0:sp>
    </ns0:spTree>
    <ns0:extLst>
      <ns0:ext uri="{BB962C8B-B14F-4D97-AF65-F5344CB8AC3E}">
        <ns3:creationId val="4098152776"/>
      </ns0:ext>
    </ns0:extLst>
  </ns0:cSld>
  <ns0:clrMapOvr>
    <ns1:masterClrMapping/>
  </ns0:clrMapOvr>
</ns0:notes>
</file>

<file path=ppt/notesSlides/notesSlide33.xml><?xml version="1.0" encoding="utf-8"?>
<ns0:notes xmlns:ns0="http://schemas.openxmlformats.org/presentationml/2006/main" xmlns:ns1="http://schemas.openxmlformats.org/drawingml/2006/main" xmlns:ns2="http://schemas.microsoft.com/office/drawing/2014/main" xmlns:ns3="http://schemas.microsoft.com/office/powerpoint/2010/main" showMasterSp="0" showMasterPhAnim="0">
  <ns0:cSld>
    <ns0:spTree>
      <ns0:nvGrpSpPr>
        <ns0:cNvPr id="1" name="Shape 56">
          <ns1:extLst>
            <ns1:ext uri="{FF2B5EF4-FFF2-40B4-BE49-F238E27FC236}">
              <ns2:creationId id="{19066953-B20B-0853-2EFC-FEC531EDD56A}"/>
            </ns1:ext>
          </ns1:extLst>
        </ns0:cNvPr>
        <ns0:cNvGrpSpPr/>
        <ns0:nvPr/>
      </ns0:nvGrpSpPr>
      <ns0:grpSpPr>
        <ns1:xfrm>
          <ns1:off x="0" y="0"/>
          <ns1:ext cx="0" cy="0"/>
          <ns1:chOff x="0" y="0"/>
          <ns1:chExt cx="0" cy="0"/>
        </ns1:xfrm>
      </ns0:grpSpPr>
      <ns0:sp>
        <ns0:nvSpPr>
          <ns0:cNvPr id="57" name="Google Shape;57;p2:notes">
            <ns1:extLst>
              <ns1:ext uri="{FF2B5EF4-FFF2-40B4-BE49-F238E27FC236}">
                <ns2:creationId id="{8753DE3B-AA51-81CF-90A7-1E3DDC29B47E}"/>
              </ns1:ext>
            </ns1:extLst>
          </ns0:cNvPr>
          <ns0:cNvSpPr>
            <ns1:spLocks noGrp="1" noRot="1" noChangeAspect="1"/>
          </ns0:cNvSpPr>
          <ns0:nvPr>
            <ns0:ph type="sldImg" idx="2"/>
          </ns0:nvPr>
        </ns0:nvSpPr>
        <ns0:spPr>
          <ns1:xfrm>
            <ns1:off x="381000" y="685800"/>
            <ns1:ext cx="6096000" cy="3429000"/>
          </ns1:xfrm>
          <ns1:custGeom>
            <ns1:avLst/>
            <ns1:gdLst/>
            <ns1:ahLst/>
            <ns1:cxnLst/>
            <ns1:rect l="l" t="t" r="r" b="b"/>
            <ns1:pathLst>
              <ns1:path w="120000" h="120000" extrusionOk="0">
                <ns1:moveTo>
                  <ns1:pt x="0" y="0"/>
                </ns1:moveTo>
                <ns1:lnTo>
                  <ns1:pt x="120000" y="0"/>
                </ns1:lnTo>
                <ns1:lnTo>
                  <ns1:pt x="120000" y="120000"/>
                </ns1:lnTo>
                <ns1:lnTo>
                  <ns1:pt x="0" y="120000"/>
                </ns1:lnTo>
                <ns1:close/>
              </ns1:path>
            </ns1:pathLst>
          </ns1:custGeom>
          <ns1:noFill/>
          <ns1:ln>
            <ns1:noFill/>
          </ns1:ln>
        </ns0:spPr>
      </ns0:sp>
      <ns0:sp>
        <ns0:nvSpPr>
          <ns0:cNvPr id="58" name="Google Shape;58;p2:notes">
            <ns1:extLst>
              <ns1:ext uri="{FF2B5EF4-FFF2-40B4-BE49-F238E27FC236}">
                <ns2:creationId id="{78F835B5-EE97-CBD3-1568-7267F0FF8E3B}"/>
              </ns1:ext>
            </ns1:extLst>
          </ns0:cNvPr>
          <ns0:cNvSpPr txBox="1">
            <ns1:spLocks noGrp="1"/>
          </ns0:cNvSpPr>
          <ns0:nvPr>
            <ns0:ph type="body" idx="1"/>
          </ns0:nvPr>
        </ns0:nvSpPr>
        <ns0:spPr>
          <ns1:xfrm>
            <ns1:off x="685800" y="4343400"/>
            <ns1:ext cx="5486400" cy="4114800"/>
          </ns1:xfrm>
          <ns1:prstGeom prst="rect">
            <ns1:avLst/>
          </ns1:prstGeom>
          <ns1:noFill/>
          <ns1:ln>
            <ns1:noFill/>
          </ns1:ln>
        </ns0:spPr>
        <ns0:txBody>
          <ns1:bodyPr spcFirstLastPara="1" wrap="square" lIns="91425" tIns="91425" rIns="91425" bIns="91425" anchor="t" anchorCtr="0">
            <ns1:noAutofit/>
          </ns1:bodyPr>
          <ns1:lstStyle/>
          <ns1:p>
            <ns1:pPr marL="0" lvl="0" indent="0" algn="l" rtl="0">
              <ns1:spcBef>
                <ns1:spcPts val="0"/>
              </ns1:spcBef>
              <ns1:spcAft>
                <ns1:spcPts val="0"/>
              </ns1:spcAft>
              <ns1:buNone/>
            </ns1:pPr>
            <ns1:endParaRPr/>
          </ns1:p>
        </ns0:txBody>
      </ns0:sp>
    </ns0:spTree>
    <ns0:extLst>
      <ns0:ext uri="{BB962C8B-B14F-4D97-AF65-F5344CB8AC3E}">
        <ns3:creationId val="3686873552"/>
      </ns0:ext>
    </ns0:extLst>
  </ns0:cSld>
  <ns0:clrMapOvr>
    <ns1:masterClrMapping/>
  </ns0:clrMapOvr>
</ns0:notes>
</file>

<file path=ppt/notesSlides/notesSlide34.xml><?xml version="1.0" encoding="utf-8"?>
<ns0:notes xmlns:ns0="http://schemas.openxmlformats.org/presentationml/2006/main" xmlns:ns1="http://schemas.openxmlformats.org/drawingml/2006/main" xmlns:ns2="http://schemas.microsoft.com/office/drawing/2014/main" xmlns:ns3="http://schemas.microsoft.com/office/powerpoint/2010/main" showMasterSp="0" showMasterPhAnim="0">
  <ns0:cSld>
    <ns0:spTree>
      <ns0:nvGrpSpPr>
        <ns0:cNvPr id="1" name="Shape 56">
          <ns1:extLst>
            <ns1:ext uri="{FF2B5EF4-FFF2-40B4-BE49-F238E27FC236}">
              <ns2:creationId id="{43B28DED-AC3E-485F-41E5-43959304E736}"/>
            </ns1:ext>
          </ns1:extLst>
        </ns0:cNvPr>
        <ns0:cNvGrpSpPr/>
        <ns0:nvPr/>
      </ns0:nvGrpSpPr>
      <ns0:grpSpPr>
        <ns1:xfrm>
          <ns1:off x="0" y="0"/>
          <ns1:ext cx="0" cy="0"/>
          <ns1:chOff x="0" y="0"/>
          <ns1:chExt cx="0" cy="0"/>
        </ns1:xfrm>
      </ns0:grpSpPr>
      <ns0:sp>
        <ns0:nvSpPr>
          <ns0:cNvPr id="57" name="Google Shape;57;p2:notes">
            <ns1:extLst>
              <ns1:ext uri="{FF2B5EF4-FFF2-40B4-BE49-F238E27FC236}">
                <ns2:creationId id="{2450A8D5-2E3B-F50A-CBAE-334B39100920}"/>
              </ns1:ext>
            </ns1:extLst>
          </ns0:cNvPr>
          <ns0:cNvSpPr>
            <ns1:spLocks noGrp="1" noRot="1" noChangeAspect="1"/>
          </ns0:cNvSpPr>
          <ns0:nvPr>
            <ns0:ph type="sldImg" idx="2"/>
          </ns0:nvPr>
        </ns0:nvSpPr>
        <ns0:spPr>
          <ns1:xfrm>
            <ns1:off x="381000" y="685800"/>
            <ns1:ext cx="6096000" cy="3429000"/>
          </ns1:xfrm>
          <ns1:custGeom>
            <ns1:avLst/>
            <ns1:gdLst/>
            <ns1:ahLst/>
            <ns1:cxnLst/>
            <ns1:rect l="l" t="t" r="r" b="b"/>
            <ns1:pathLst>
              <ns1:path w="120000" h="120000" extrusionOk="0">
                <ns1:moveTo>
                  <ns1:pt x="0" y="0"/>
                </ns1:moveTo>
                <ns1:lnTo>
                  <ns1:pt x="120000" y="0"/>
                </ns1:lnTo>
                <ns1:lnTo>
                  <ns1:pt x="120000" y="120000"/>
                </ns1:lnTo>
                <ns1:lnTo>
                  <ns1:pt x="0" y="120000"/>
                </ns1:lnTo>
                <ns1:close/>
              </ns1:path>
            </ns1:pathLst>
          </ns1:custGeom>
          <ns1:noFill/>
          <ns1:ln>
            <ns1:noFill/>
          </ns1:ln>
        </ns0:spPr>
      </ns0:sp>
      <ns0:sp>
        <ns0:nvSpPr>
          <ns0:cNvPr id="58" name="Google Shape;58;p2:notes">
            <ns1:extLst>
              <ns1:ext uri="{FF2B5EF4-FFF2-40B4-BE49-F238E27FC236}">
                <ns2:creationId id="{44ED2CBE-6DBA-06AB-0567-55F50AA2440C}"/>
              </ns1:ext>
            </ns1:extLst>
          </ns0:cNvPr>
          <ns0:cNvSpPr txBox="1">
            <ns1:spLocks noGrp="1"/>
          </ns0:cNvSpPr>
          <ns0:nvPr>
            <ns0:ph type="body" idx="1"/>
          </ns0:nvPr>
        </ns0:nvSpPr>
        <ns0:spPr>
          <ns1:xfrm>
            <ns1:off x="685800" y="4343400"/>
            <ns1:ext cx="5486400" cy="4114800"/>
          </ns1:xfrm>
          <ns1:prstGeom prst="rect">
            <ns1:avLst/>
          </ns1:prstGeom>
          <ns1:noFill/>
          <ns1:ln>
            <ns1:noFill/>
          </ns1:ln>
        </ns0:spPr>
        <ns0:txBody>
          <ns1:bodyPr spcFirstLastPara="1" wrap="square" lIns="91425" tIns="91425" rIns="91425" bIns="91425" anchor="t" anchorCtr="0">
            <ns1:noAutofit/>
          </ns1:bodyPr>
          <ns1:lstStyle/>
          <ns1:p>
            <ns1:pPr marL="0" lvl="0" indent="0" algn="l" rtl="0">
              <ns1:spcBef>
                <ns1:spcPts val="0"/>
              </ns1:spcBef>
              <ns1:spcAft>
                <ns1:spcPts val="0"/>
              </ns1:spcAft>
              <ns1:buNone/>
            </ns1:pPr>
            <ns1:endParaRPr/>
          </ns1:p>
        </ns0:txBody>
      </ns0:sp>
    </ns0:spTree>
    <ns0:extLst>
      <ns0:ext uri="{BB962C8B-B14F-4D97-AF65-F5344CB8AC3E}">
        <ns3:creationId val="3686767150"/>
      </ns0:ext>
    </ns0:extLst>
  </ns0:cSld>
  <ns0:clrMapOvr>
    <ns1:masterClrMapping/>
  </ns0:clrMapOvr>
</ns0:notes>
</file>

<file path=ppt/notesSlides/notesSlide35.xml><?xml version="1.0" encoding="utf-8"?>
<ns0:notes xmlns:ns0="http://schemas.openxmlformats.org/presentationml/2006/main" xmlns:ns1="http://schemas.openxmlformats.org/drawingml/2006/main" xmlns:ns2="http://schemas.microsoft.com/office/drawing/2014/main" xmlns:ns3="http://schemas.microsoft.com/office/powerpoint/2010/main" showMasterSp="0" showMasterPhAnim="0">
  <ns0:cSld>
    <ns0:spTree>
      <ns0:nvGrpSpPr>
        <ns0:cNvPr id="1" name="Shape 56">
          <ns1:extLst>
            <ns1:ext uri="{FF2B5EF4-FFF2-40B4-BE49-F238E27FC236}">
              <ns2:creationId id="{A6A1B922-A9CE-B45E-4787-FB8D842F9710}"/>
            </ns1:ext>
          </ns1:extLst>
        </ns0:cNvPr>
        <ns0:cNvGrpSpPr/>
        <ns0:nvPr/>
      </ns0:nvGrpSpPr>
      <ns0:grpSpPr>
        <ns1:xfrm>
          <ns1:off x="0" y="0"/>
          <ns1:ext cx="0" cy="0"/>
          <ns1:chOff x="0" y="0"/>
          <ns1:chExt cx="0" cy="0"/>
        </ns1:xfrm>
      </ns0:grpSpPr>
      <ns0:sp>
        <ns0:nvSpPr>
          <ns0:cNvPr id="57" name="Google Shape;57;p2:notes">
            <ns1:extLst>
              <ns1:ext uri="{FF2B5EF4-FFF2-40B4-BE49-F238E27FC236}">
                <ns2:creationId id="{0D252DB3-5EBC-D33E-FCFD-40B5CDC3704C}"/>
              </ns1:ext>
            </ns1:extLst>
          </ns0:cNvPr>
          <ns0:cNvSpPr>
            <ns1:spLocks noGrp="1" noRot="1" noChangeAspect="1"/>
          </ns0:cNvSpPr>
          <ns0:nvPr>
            <ns0:ph type="sldImg" idx="2"/>
          </ns0:nvPr>
        </ns0:nvSpPr>
        <ns0:spPr>
          <ns1:xfrm>
            <ns1:off x="381000" y="685800"/>
            <ns1:ext cx="6096000" cy="3429000"/>
          </ns1:xfrm>
          <ns1:custGeom>
            <ns1:avLst/>
            <ns1:gdLst/>
            <ns1:ahLst/>
            <ns1:cxnLst/>
            <ns1:rect l="l" t="t" r="r" b="b"/>
            <ns1:pathLst>
              <ns1:path w="120000" h="120000" extrusionOk="0">
                <ns1:moveTo>
                  <ns1:pt x="0" y="0"/>
                </ns1:moveTo>
                <ns1:lnTo>
                  <ns1:pt x="120000" y="0"/>
                </ns1:lnTo>
                <ns1:lnTo>
                  <ns1:pt x="120000" y="120000"/>
                </ns1:lnTo>
                <ns1:lnTo>
                  <ns1:pt x="0" y="120000"/>
                </ns1:lnTo>
                <ns1:close/>
              </ns1:path>
            </ns1:pathLst>
          </ns1:custGeom>
          <ns1:noFill/>
          <ns1:ln>
            <ns1:noFill/>
          </ns1:ln>
        </ns0:spPr>
      </ns0:sp>
      <ns0:sp>
        <ns0:nvSpPr>
          <ns0:cNvPr id="58" name="Google Shape;58;p2:notes">
            <ns1:extLst>
              <ns1:ext uri="{FF2B5EF4-FFF2-40B4-BE49-F238E27FC236}">
                <ns2:creationId id="{3D702A53-C2D9-F033-37BB-93C944ED1124}"/>
              </ns1:ext>
            </ns1:extLst>
          </ns0:cNvPr>
          <ns0:cNvSpPr txBox="1">
            <ns1:spLocks noGrp="1"/>
          </ns0:cNvSpPr>
          <ns0:nvPr>
            <ns0:ph type="body" idx="1"/>
          </ns0:nvPr>
        </ns0:nvSpPr>
        <ns0:spPr>
          <ns1:xfrm>
            <ns1:off x="685800" y="4343400"/>
            <ns1:ext cx="5486400" cy="4114800"/>
          </ns1:xfrm>
          <ns1:prstGeom prst="rect">
            <ns1:avLst/>
          </ns1:prstGeom>
          <ns1:noFill/>
          <ns1:ln>
            <ns1:noFill/>
          </ns1:ln>
        </ns0:spPr>
        <ns0:txBody>
          <ns1:bodyPr spcFirstLastPara="1" wrap="square" lIns="91425" tIns="91425" rIns="91425" bIns="91425" anchor="t" anchorCtr="0">
            <ns1:noAutofit/>
          </ns1:bodyPr>
          <ns1:lstStyle/>
          <ns1:p>
            <ns1:pPr marL="0" lvl="0" indent="0" algn="l" rtl="0">
              <ns1:spcBef>
                <ns1:spcPts val="0"/>
              </ns1:spcBef>
              <ns1:spcAft>
                <ns1:spcPts val="0"/>
              </ns1:spcAft>
              <ns1:buNone/>
            </ns1:pPr>
            <ns1:endParaRPr/>
          </ns1:p>
        </ns0:txBody>
      </ns0:sp>
    </ns0:spTree>
    <ns0:extLst>
      <ns0:ext uri="{BB962C8B-B14F-4D97-AF65-F5344CB8AC3E}">
        <ns3:creationId val="1288770347"/>
      </ns0:ext>
    </ns0:extLst>
  </ns0:cSld>
  <ns0:clrMapOvr>
    <ns1:masterClrMapping/>
  </ns0:clrMapOvr>
</ns0:notes>
</file>

<file path=ppt/notesSlides/notesSlide36.xml><?xml version="1.0" encoding="utf-8"?>
<ns0:notes xmlns:ns0="http://schemas.openxmlformats.org/presentationml/2006/main" xmlns:ns1="http://schemas.openxmlformats.org/drawingml/2006/main" xmlns:ns2="http://schemas.microsoft.com/office/drawing/2014/main" xmlns:ns3="http://schemas.microsoft.com/office/powerpoint/2010/main" showMasterSp="0" showMasterPhAnim="0">
  <ns0:cSld>
    <ns0:spTree>
      <ns0:nvGrpSpPr>
        <ns0:cNvPr id="1" name="Shape 56">
          <ns1:extLst>
            <ns1:ext uri="{FF2B5EF4-FFF2-40B4-BE49-F238E27FC236}">
              <ns2:creationId id="{B95558D6-7269-9D83-348E-CFA93994757F}"/>
            </ns1:ext>
          </ns1:extLst>
        </ns0:cNvPr>
        <ns0:cNvGrpSpPr/>
        <ns0:nvPr/>
      </ns0:nvGrpSpPr>
      <ns0:grpSpPr>
        <ns1:xfrm>
          <ns1:off x="0" y="0"/>
          <ns1:ext cx="0" cy="0"/>
          <ns1:chOff x="0" y="0"/>
          <ns1:chExt cx="0" cy="0"/>
        </ns1:xfrm>
      </ns0:grpSpPr>
      <ns0:sp>
        <ns0:nvSpPr>
          <ns0:cNvPr id="57" name="Google Shape;57;p2:notes">
            <ns1:extLst>
              <ns1:ext uri="{FF2B5EF4-FFF2-40B4-BE49-F238E27FC236}">
                <ns2:creationId id="{4DF3F7FF-2F7B-038A-9F67-9DE31F721831}"/>
              </ns1:ext>
            </ns1:extLst>
          </ns0:cNvPr>
          <ns0:cNvSpPr>
            <ns1:spLocks noGrp="1" noRot="1" noChangeAspect="1"/>
          </ns0:cNvSpPr>
          <ns0:nvPr>
            <ns0:ph type="sldImg" idx="2"/>
          </ns0:nvPr>
        </ns0:nvSpPr>
        <ns0:spPr>
          <ns1:xfrm>
            <ns1:off x="381000" y="685800"/>
            <ns1:ext cx="6096000" cy="3429000"/>
          </ns1:xfrm>
          <ns1:custGeom>
            <ns1:avLst/>
            <ns1:gdLst/>
            <ns1:ahLst/>
            <ns1:cxnLst/>
            <ns1:rect l="l" t="t" r="r" b="b"/>
            <ns1:pathLst>
              <ns1:path w="120000" h="120000" extrusionOk="0">
                <ns1:moveTo>
                  <ns1:pt x="0" y="0"/>
                </ns1:moveTo>
                <ns1:lnTo>
                  <ns1:pt x="120000" y="0"/>
                </ns1:lnTo>
                <ns1:lnTo>
                  <ns1:pt x="120000" y="120000"/>
                </ns1:lnTo>
                <ns1:lnTo>
                  <ns1:pt x="0" y="120000"/>
                </ns1:lnTo>
                <ns1:close/>
              </ns1:path>
            </ns1:pathLst>
          </ns1:custGeom>
          <ns1:noFill/>
          <ns1:ln>
            <ns1:noFill/>
          </ns1:ln>
        </ns0:spPr>
      </ns0:sp>
      <ns0:sp>
        <ns0:nvSpPr>
          <ns0:cNvPr id="58" name="Google Shape;58;p2:notes">
            <ns1:extLst>
              <ns1:ext uri="{FF2B5EF4-FFF2-40B4-BE49-F238E27FC236}">
                <ns2:creationId id="{EA0B38BB-7561-DEA3-DB55-47CD4E3265F4}"/>
              </ns1:ext>
            </ns1:extLst>
          </ns0:cNvPr>
          <ns0:cNvSpPr txBox="1">
            <ns1:spLocks noGrp="1"/>
          </ns0:cNvSpPr>
          <ns0:nvPr>
            <ns0:ph type="body" idx="1"/>
          </ns0:nvPr>
        </ns0:nvSpPr>
        <ns0:spPr>
          <ns1:xfrm>
            <ns1:off x="685800" y="4343400"/>
            <ns1:ext cx="5486400" cy="4114800"/>
          </ns1:xfrm>
          <ns1:prstGeom prst="rect">
            <ns1:avLst/>
          </ns1:prstGeom>
          <ns1:noFill/>
          <ns1:ln>
            <ns1:noFill/>
          </ns1:ln>
        </ns0:spPr>
        <ns0:txBody>
          <ns1:bodyPr spcFirstLastPara="1" wrap="square" lIns="91425" tIns="91425" rIns="91425" bIns="91425" anchor="t" anchorCtr="0">
            <ns1:noAutofit/>
          </ns1:bodyPr>
          <ns1:lstStyle/>
          <ns1:p>
            <ns1:pPr marL="0" lvl="0" indent="0" algn="l" rtl="0">
              <ns1:spcBef>
                <ns1:spcPts val="0"/>
              </ns1:spcBef>
              <ns1:spcAft>
                <ns1:spcPts val="0"/>
              </ns1:spcAft>
              <ns1:buNone/>
            </ns1:pPr>
            <ns1:r>
              <ns1:rPr lang="en-GB" dirty="0"/>
              <ns1:t/>
            </ns1:r>
            <ns1:br>
              <ns1:rPr lang="en-GB" dirty="0"/>
            </ns1:br>
            <ns1:r>
              <ns1:rPr lang="en-GB" dirty="0"/>
              <ns1:t/>
            </ns1:r>
            <ns1:br>
              <ns1:rPr lang="en-GB" dirty="0"/>
            </ns1:br>
            <ns1:r>
              <ns1:rPr lang="en-GB" dirty="0"/>
              <ns1:t/>
            </ns1:r>
            <ns1:r>
              <ns1:rPr lang="en-GB" dirty="0">
                <ns1:sym typeface="Wingdings" panose="05000000000000000000" pitchFamily="2" charset="2"/>
              </ns1:rPr>
              <ns1:t/>
            </ns1:r>
            <ns1:br>
              <ns1:rPr lang="en-GB" dirty="0">
                <ns1:sym typeface="Wingdings" panose="05000000000000000000" pitchFamily="2" charset="2"/>
              </ns1:rPr>
            </ns1:br>
            <ns1:r>
              <ns1:rPr lang="en-GB" dirty="0">
                <ns1:sym typeface="Wingdings" panose="05000000000000000000" pitchFamily="2" charset="2"/>
              </ns1:rPr>
              <ns1:t/>
            </ns1:r>
            <ns1:br>
              <ns1:rPr lang="en-GB" dirty="0"/>
            </ns1:br>
            <ns1:br>
              <ns1:rPr lang="en-GB" dirty="0"/>
            </ns1:br>
            <ns1:endParaRPr dirty="0"/>
          </ns1:p>
        </ns0:txBody>
      </ns0:sp>
    </ns0:spTree>
    <ns0:extLst>
      <ns0:ext uri="{BB962C8B-B14F-4D97-AF65-F5344CB8AC3E}">
        <ns3:creationId val="2771792888"/>
      </ns0:ext>
    </ns0:extLst>
  </ns0:cSld>
  <ns0:clrMapOvr>
    <ns1:masterClrMapping/>
  </ns0:clrMapOvr>
</ns0:notes>
</file>

<file path=ppt/notesSlides/notesSlide37.xml><?xml version="1.0" encoding="utf-8"?>
<ns0:notes xmlns:ns0="http://schemas.openxmlformats.org/presentationml/2006/main" xmlns:ns1="http://schemas.openxmlformats.org/drawingml/2006/main" xmlns:ns2="http://schemas.microsoft.com/office/drawing/2014/main" xmlns:ns3="http://schemas.microsoft.com/office/powerpoint/2010/main" showMasterSp="0" showMasterPhAnim="0">
  <ns0:cSld>
    <ns0:spTree>
      <ns0:nvGrpSpPr>
        <ns0:cNvPr id="1" name="Shape 56">
          <ns1:extLst>
            <ns1:ext uri="{FF2B5EF4-FFF2-40B4-BE49-F238E27FC236}">
              <ns2:creationId id="{C95DC401-CFBD-EEC9-FFDB-65638B04FF04}"/>
            </ns1:ext>
          </ns1:extLst>
        </ns0:cNvPr>
        <ns0:cNvGrpSpPr/>
        <ns0:nvPr/>
      </ns0:nvGrpSpPr>
      <ns0:grpSpPr>
        <ns1:xfrm>
          <ns1:off x="0" y="0"/>
          <ns1:ext cx="0" cy="0"/>
          <ns1:chOff x="0" y="0"/>
          <ns1:chExt cx="0" cy="0"/>
        </ns1:xfrm>
      </ns0:grpSpPr>
      <ns0:sp>
        <ns0:nvSpPr>
          <ns0:cNvPr id="57" name="Google Shape;57;p2:notes">
            <ns1:extLst>
              <ns1:ext uri="{FF2B5EF4-FFF2-40B4-BE49-F238E27FC236}">
                <ns2:creationId id="{45D0BEB9-6149-3538-0CE5-9B94E4829144}"/>
              </ns1:ext>
            </ns1:extLst>
          </ns0:cNvPr>
          <ns0:cNvSpPr>
            <ns1:spLocks noGrp="1" noRot="1" noChangeAspect="1"/>
          </ns0:cNvSpPr>
          <ns0:nvPr>
            <ns0:ph type="sldImg" idx="2"/>
          </ns0:nvPr>
        </ns0:nvSpPr>
        <ns0:spPr>
          <ns1:xfrm>
            <ns1:off x="381000" y="685800"/>
            <ns1:ext cx="6096000" cy="3429000"/>
          </ns1:xfrm>
          <ns1:custGeom>
            <ns1:avLst/>
            <ns1:gdLst/>
            <ns1:ahLst/>
            <ns1:cxnLst/>
            <ns1:rect l="l" t="t" r="r" b="b"/>
            <ns1:pathLst>
              <ns1:path w="120000" h="120000" extrusionOk="0">
                <ns1:moveTo>
                  <ns1:pt x="0" y="0"/>
                </ns1:moveTo>
                <ns1:lnTo>
                  <ns1:pt x="120000" y="0"/>
                </ns1:lnTo>
                <ns1:lnTo>
                  <ns1:pt x="120000" y="120000"/>
                </ns1:lnTo>
                <ns1:lnTo>
                  <ns1:pt x="0" y="120000"/>
                </ns1:lnTo>
                <ns1:close/>
              </ns1:path>
            </ns1:pathLst>
          </ns1:custGeom>
          <ns1:noFill/>
          <ns1:ln>
            <ns1:noFill/>
          </ns1:ln>
        </ns0:spPr>
      </ns0:sp>
      <ns0:sp>
        <ns0:nvSpPr>
          <ns0:cNvPr id="58" name="Google Shape;58;p2:notes">
            <ns1:extLst>
              <ns1:ext uri="{FF2B5EF4-FFF2-40B4-BE49-F238E27FC236}">
                <ns2:creationId id="{1F2B8A5E-EF8C-1EFA-A2F7-2D5ABF03C68D}"/>
              </ns1:ext>
            </ns1:extLst>
          </ns0:cNvPr>
          <ns0:cNvSpPr txBox="1">
            <ns1:spLocks noGrp="1"/>
          </ns0:cNvSpPr>
          <ns0:nvPr>
            <ns0:ph type="body" idx="1"/>
          </ns0:nvPr>
        </ns0:nvSpPr>
        <ns0:spPr>
          <ns1:xfrm>
            <ns1:off x="685800" y="4343400"/>
            <ns1:ext cx="5486400" cy="4114800"/>
          </ns1:xfrm>
          <ns1:prstGeom prst="rect">
            <ns1:avLst/>
          </ns1:prstGeom>
          <ns1:noFill/>
          <ns1:ln>
            <ns1:noFill/>
          </ns1:ln>
        </ns0:spPr>
        <ns0:txBody>
          <ns1:bodyPr spcFirstLastPara="1" wrap="square" lIns="91425" tIns="91425" rIns="91425" bIns="91425" anchor="t" anchorCtr="0">
            <ns1:noAutofit/>
          </ns1:bodyPr>
          <ns1:lstStyle/>
          <ns1:p>
            <ns1:pPr marL="0" lvl="0" indent="0" algn="l" rtl="0">
              <ns1:spcBef>
                <ns1:spcPts val="0"/>
              </ns1:spcBef>
              <ns1:spcAft>
                <ns1:spcPts val="0"/>
              </ns1:spcAft>
              <ns1:buNone/>
            </ns1:pPr>
            <ns1:endParaRPr/>
          </ns1:p>
        </ns0:txBody>
      </ns0:sp>
    </ns0:spTree>
    <ns0:extLst>
      <ns0:ext uri="{BB962C8B-B14F-4D97-AF65-F5344CB8AC3E}">
        <ns3:creationId val="3595388063"/>
      </ns0:ext>
    </ns0:extLst>
  </ns0:cSld>
  <ns0:clrMapOvr>
    <ns1:masterClrMapping/>
  </ns0:clrMapOvr>
</ns0:notes>
</file>

<file path=ppt/notesSlides/notesSlide38.xml><?xml version="1.0" encoding="utf-8"?>
<ns0:notes xmlns:ns0="http://schemas.openxmlformats.org/presentationml/2006/main" xmlns:ns1="http://schemas.openxmlformats.org/drawingml/2006/main" xmlns:ns2="http://schemas.microsoft.com/office/drawing/2014/main" xmlns:ns3="http://schemas.microsoft.com/office/powerpoint/2010/main" showMasterSp="0" showMasterPhAnim="0">
  <ns0:cSld>
    <ns0:spTree>
      <ns0:nvGrpSpPr>
        <ns0:cNvPr id="1" name="Shape 56">
          <ns1:extLst>
            <ns1:ext uri="{FF2B5EF4-FFF2-40B4-BE49-F238E27FC236}">
              <ns2:creationId id="{E3072DCE-D5AB-48A4-8D81-7611BCDD0E35}"/>
            </ns1:ext>
          </ns1:extLst>
        </ns0:cNvPr>
        <ns0:cNvGrpSpPr/>
        <ns0:nvPr/>
      </ns0:nvGrpSpPr>
      <ns0:grpSpPr>
        <ns1:xfrm>
          <ns1:off x="0" y="0"/>
          <ns1:ext cx="0" cy="0"/>
          <ns1:chOff x="0" y="0"/>
          <ns1:chExt cx="0" cy="0"/>
        </ns1:xfrm>
      </ns0:grpSpPr>
      <ns0:sp>
        <ns0:nvSpPr>
          <ns0:cNvPr id="57" name="Google Shape;57;p2:notes">
            <ns1:extLst>
              <ns1:ext uri="{FF2B5EF4-FFF2-40B4-BE49-F238E27FC236}">
                <ns2:creationId id="{5474C60E-5589-4434-916B-5F8A7F4A73B7}"/>
              </ns1:ext>
            </ns1:extLst>
          </ns0:cNvPr>
          <ns0:cNvSpPr>
            <ns1:spLocks noGrp="1" noRot="1" noChangeAspect="1"/>
          </ns0:cNvSpPr>
          <ns0:nvPr>
            <ns0:ph type="sldImg" idx="2"/>
          </ns0:nvPr>
        </ns0:nvSpPr>
        <ns0:spPr>
          <ns1:xfrm>
            <ns1:off x="381000" y="685800"/>
            <ns1:ext cx="6096000" cy="3429000"/>
          </ns1:xfrm>
          <ns1:custGeom>
            <ns1:avLst/>
            <ns1:gdLst/>
            <ns1:ahLst/>
            <ns1:cxnLst/>
            <ns1:rect l="l" t="t" r="r" b="b"/>
            <ns1:pathLst>
              <ns1:path w="120000" h="120000" extrusionOk="0">
                <ns1:moveTo>
                  <ns1:pt x="0" y="0"/>
                </ns1:moveTo>
                <ns1:lnTo>
                  <ns1:pt x="120000" y="0"/>
                </ns1:lnTo>
                <ns1:lnTo>
                  <ns1:pt x="120000" y="120000"/>
                </ns1:lnTo>
                <ns1:lnTo>
                  <ns1:pt x="0" y="120000"/>
                </ns1:lnTo>
                <ns1:close/>
              </ns1:path>
            </ns1:pathLst>
          </ns1:custGeom>
          <ns1:noFill/>
          <ns1:ln>
            <ns1:noFill/>
          </ns1:ln>
        </ns0:spPr>
      </ns0:sp>
      <ns0:sp>
        <ns0:nvSpPr>
          <ns0:cNvPr id="58" name="Google Shape;58;p2:notes">
            <ns1:extLst>
              <ns1:ext uri="{FF2B5EF4-FFF2-40B4-BE49-F238E27FC236}">
                <ns2:creationId id="{4900273E-8931-770C-619C-4B9F911AC663}"/>
              </ns1:ext>
            </ns1:extLst>
          </ns0:cNvPr>
          <ns0:cNvSpPr txBox="1">
            <ns1:spLocks noGrp="1"/>
          </ns0:cNvSpPr>
          <ns0:nvPr>
            <ns0:ph type="body" idx="1"/>
          </ns0:nvPr>
        </ns0:nvSpPr>
        <ns0:spPr>
          <ns1:xfrm>
            <ns1:off x="685800" y="4343400"/>
            <ns1:ext cx="5486400" cy="4114800"/>
          </ns1:xfrm>
          <ns1:prstGeom prst="rect">
            <ns1:avLst/>
          </ns1:prstGeom>
          <ns1:noFill/>
          <ns1:ln>
            <ns1:noFill/>
          </ns1:ln>
        </ns0:spPr>
        <ns0:txBody>
          <ns1:bodyPr spcFirstLastPara="1" wrap="square" lIns="91425" tIns="91425" rIns="91425" bIns="91425" anchor="t" anchorCtr="0">
            <ns1:noAutofit/>
          </ns1:bodyPr>
          <ns1:lstStyle/>
          <ns1:p>
            <ns1:pPr marL="0" lvl="0" indent="0" algn="l" rtl="0">
              <ns1:spcBef>
                <ns1:spcPts val="0"/>
              </ns1:spcBef>
              <ns1:spcAft>
                <ns1:spcPts val="0"/>
              </ns1:spcAft>
              <ns1:buNone/>
            </ns1:pPr>
            <ns1:endParaRPr/>
          </ns1:p>
        </ns0:txBody>
      </ns0:sp>
    </ns0:spTree>
    <ns0:extLst>
      <ns0:ext uri="{BB962C8B-B14F-4D97-AF65-F5344CB8AC3E}">
        <ns3:creationId val="4272825688"/>
      </ns0:ext>
    </ns0:extLst>
  </ns0:cSld>
  <ns0:clrMapOvr>
    <ns1:masterClrMapping/>
  </ns0:clrMapOvr>
</ns0:notes>
</file>

<file path=ppt/notesSlides/notesSlide39.xml><?xml version="1.0" encoding="utf-8"?>
<ns0:notes xmlns:ns0="http://schemas.openxmlformats.org/presentationml/2006/main" xmlns:ns1="http://schemas.openxmlformats.org/drawingml/2006/main" xmlns:ns2="http://schemas.microsoft.com/office/drawing/2014/main" xmlns:ns3="http://schemas.microsoft.com/office/powerpoint/2010/main" showMasterSp="0" showMasterPhAnim="0">
  <ns0:cSld>
    <ns0:spTree>
      <ns0:nvGrpSpPr>
        <ns0:cNvPr id="1" name="Shape 56">
          <ns1:extLst>
            <ns1:ext uri="{FF2B5EF4-FFF2-40B4-BE49-F238E27FC236}">
              <ns2:creationId id="{8B4B1F1E-A118-329D-016E-80FF5EB77EBF}"/>
            </ns1:ext>
          </ns1:extLst>
        </ns0:cNvPr>
        <ns0:cNvGrpSpPr/>
        <ns0:nvPr/>
      </ns0:nvGrpSpPr>
      <ns0:grpSpPr>
        <ns1:xfrm>
          <ns1:off x="0" y="0"/>
          <ns1:ext cx="0" cy="0"/>
          <ns1:chOff x="0" y="0"/>
          <ns1:chExt cx="0" cy="0"/>
        </ns1:xfrm>
      </ns0:grpSpPr>
      <ns0:sp>
        <ns0:nvSpPr>
          <ns0:cNvPr id="57" name="Google Shape;57;p2:notes">
            <ns1:extLst>
              <ns1:ext uri="{FF2B5EF4-FFF2-40B4-BE49-F238E27FC236}">
                <ns2:creationId id="{C4CB38B5-8BEC-CA2C-3A3A-2803B9638303}"/>
              </ns1:ext>
            </ns1:extLst>
          </ns0:cNvPr>
          <ns0:cNvSpPr>
            <ns1:spLocks noGrp="1" noRot="1" noChangeAspect="1"/>
          </ns0:cNvSpPr>
          <ns0:nvPr>
            <ns0:ph type="sldImg" idx="2"/>
          </ns0:nvPr>
        </ns0:nvSpPr>
        <ns0:spPr>
          <ns1:xfrm>
            <ns1:off x="381000" y="685800"/>
            <ns1:ext cx="6096000" cy="3429000"/>
          </ns1:xfrm>
          <ns1:custGeom>
            <ns1:avLst/>
            <ns1:gdLst/>
            <ns1:ahLst/>
            <ns1:cxnLst/>
            <ns1:rect l="l" t="t" r="r" b="b"/>
            <ns1:pathLst>
              <ns1:path w="120000" h="120000" extrusionOk="0">
                <ns1:moveTo>
                  <ns1:pt x="0" y="0"/>
                </ns1:moveTo>
                <ns1:lnTo>
                  <ns1:pt x="120000" y="0"/>
                </ns1:lnTo>
                <ns1:lnTo>
                  <ns1:pt x="120000" y="120000"/>
                </ns1:lnTo>
                <ns1:lnTo>
                  <ns1:pt x="0" y="120000"/>
                </ns1:lnTo>
                <ns1:close/>
              </ns1:path>
            </ns1:pathLst>
          </ns1:custGeom>
          <ns1:noFill/>
          <ns1:ln>
            <ns1:noFill/>
          </ns1:ln>
        </ns0:spPr>
      </ns0:sp>
      <ns0:sp>
        <ns0:nvSpPr>
          <ns0:cNvPr id="58" name="Google Shape;58;p2:notes">
            <ns1:extLst>
              <ns1:ext uri="{FF2B5EF4-FFF2-40B4-BE49-F238E27FC236}">
                <ns2:creationId id="{F86B3979-742F-48C7-A023-95FFF2E96C77}"/>
              </ns1:ext>
            </ns1:extLst>
          </ns0:cNvPr>
          <ns0:cNvSpPr txBox="1">
            <ns1:spLocks noGrp="1"/>
          </ns0:cNvSpPr>
          <ns0:nvPr>
            <ns0:ph type="body" idx="1"/>
          </ns0:nvPr>
        </ns0:nvSpPr>
        <ns0:spPr>
          <ns1:xfrm>
            <ns1:off x="685800" y="4343400"/>
            <ns1:ext cx="5486400" cy="4114800"/>
          </ns1:xfrm>
          <ns1:prstGeom prst="rect">
            <ns1:avLst/>
          </ns1:prstGeom>
          <ns1:noFill/>
          <ns1:ln>
            <ns1:noFill/>
          </ns1:ln>
        </ns0:spPr>
        <ns0:txBody>
          <ns1:bodyPr spcFirstLastPara="1" wrap="square" lIns="91425" tIns="91425" rIns="91425" bIns="91425" anchor="t" anchorCtr="0">
            <ns1:noAutofit/>
          </ns1:bodyPr>
          <ns1:lstStyle/>
          <ns1:p>
            <ns1:pPr marL="0" lvl="0" indent="0" algn="l" rtl="0">
              <ns1:spcBef>
                <ns1:spcPts val="0"/>
              </ns1:spcBef>
              <ns1:spcAft>
                <ns1:spcPts val="0"/>
              </ns1:spcAft>
              <ns1:buNone/>
            </ns1:pPr>
            <ns1:endParaRPr/>
          </ns1:p>
        </ns0:txBody>
      </ns0:sp>
    </ns0:spTree>
    <ns0:extLst>
      <ns0:ext uri="{BB962C8B-B14F-4D97-AF65-F5344CB8AC3E}">
        <ns3:creationId val="3187669586"/>
      </ns0:ext>
    </ns0:extLst>
  </ns0:cSld>
  <ns0:clrMapOvr>
    <ns1:masterClrMapping/>
  </ns0:clrMapOvr>
</ns0:notes>
</file>

<file path=ppt/notesSlides/notesSlide4.xml><?xml version="1.0" encoding="utf-8"?>
<ns0:notes xmlns:ns0="http://schemas.openxmlformats.org/presentationml/2006/main" xmlns:ns1="http://schemas.openxmlformats.org/drawingml/2006/main" xmlns:ns2="http://schemas.microsoft.com/office/drawing/2014/main" xmlns:ns3="http://schemas.microsoft.com/office/powerpoint/2010/main" showMasterSp="0" showMasterPhAnim="0">
  <ns0:cSld>
    <ns0:spTree>
      <ns0:nvGrpSpPr>
        <ns0:cNvPr id="1" name="Shape 56">
          <ns1:extLst>
            <ns1:ext uri="{FF2B5EF4-FFF2-40B4-BE49-F238E27FC236}">
              <ns2:creationId id="{F9C3888F-ADB0-83CC-8FCA-9F6EEA917F94}"/>
            </ns1:ext>
          </ns1:extLst>
        </ns0:cNvPr>
        <ns0:cNvGrpSpPr/>
        <ns0:nvPr/>
      </ns0:nvGrpSpPr>
      <ns0:grpSpPr>
        <ns1:xfrm>
          <ns1:off x="0" y="0"/>
          <ns1:ext cx="0" cy="0"/>
          <ns1:chOff x="0" y="0"/>
          <ns1:chExt cx="0" cy="0"/>
        </ns1:xfrm>
      </ns0:grpSpPr>
      <ns0:sp>
        <ns0:nvSpPr>
          <ns0:cNvPr id="57" name="Google Shape;57;p2:notes">
            <ns1:extLst>
              <ns1:ext uri="{FF2B5EF4-FFF2-40B4-BE49-F238E27FC236}">
                <ns2:creationId id="{812A4BCF-CFAC-E14A-A69D-D08DC439B131}"/>
              </ns1:ext>
            </ns1:extLst>
          </ns0:cNvPr>
          <ns0:cNvSpPr>
            <ns1:spLocks noGrp="1" noRot="1" noChangeAspect="1"/>
          </ns0:cNvSpPr>
          <ns0:nvPr>
            <ns0:ph type="sldImg" idx="2"/>
          </ns0:nvPr>
        </ns0:nvSpPr>
        <ns0:spPr>
          <ns1:xfrm>
            <ns1:off x="381000" y="685800"/>
            <ns1:ext cx="6096000" cy="3429000"/>
          </ns1:xfrm>
          <ns1:custGeom>
            <ns1:avLst/>
            <ns1:gdLst/>
            <ns1:ahLst/>
            <ns1:cxnLst/>
            <ns1:rect l="l" t="t" r="r" b="b"/>
            <ns1:pathLst>
              <ns1:path w="120000" h="120000" extrusionOk="0">
                <ns1:moveTo>
                  <ns1:pt x="0" y="0"/>
                </ns1:moveTo>
                <ns1:lnTo>
                  <ns1:pt x="120000" y="0"/>
                </ns1:lnTo>
                <ns1:lnTo>
                  <ns1:pt x="120000" y="120000"/>
                </ns1:lnTo>
                <ns1:lnTo>
                  <ns1:pt x="0" y="120000"/>
                </ns1:lnTo>
                <ns1:close/>
              </ns1:path>
            </ns1:pathLst>
          </ns1:custGeom>
          <ns1:noFill/>
          <ns1:ln>
            <ns1:noFill/>
          </ns1:ln>
        </ns0:spPr>
      </ns0:sp>
      <ns0:sp>
        <ns0:nvSpPr>
          <ns0:cNvPr id="58" name="Google Shape;58;p2:notes">
            <ns1:extLst>
              <ns1:ext uri="{FF2B5EF4-FFF2-40B4-BE49-F238E27FC236}">
                <ns2:creationId id="{3503E225-040B-989B-0F32-97F45274BDD8}"/>
              </ns1:ext>
            </ns1:extLst>
          </ns0:cNvPr>
          <ns0:cNvSpPr txBox="1">
            <ns1:spLocks noGrp="1"/>
          </ns0:cNvSpPr>
          <ns0:nvPr>
            <ns0:ph type="body" idx="1"/>
          </ns0:nvPr>
        </ns0:nvSpPr>
        <ns0:spPr>
          <ns1:xfrm>
            <ns1:off x="685800" y="4343400"/>
            <ns1:ext cx="5486400" cy="4114800"/>
          </ns1:xfrm>
          <ns1:prstGeom prst="rect">
            <ns1:avLst/>
          </ns1:prstGeom>
          <ns1:noFill/>
          <ns1:ln>
            <ns1:noFill/>
          </ns1:ln>
        </ns0:spPr>
        <ns0:txBody>
          <ns1:bodyPr spcFirstLastPara="1" wrap="square" lIns="91425" tIns="91425" rIns="91425" bIns="91425" anchor="t" anchorCtr="0">
            <ns1:noAutofit/>
          </ns1:bodyPr>
          <ns1:lstStyle/>
          <ns1:p>
            <ns1:pPr marL="0" lvl="0" indent="0" algn="l" rtl="0">
              <ns1:spcBef>
                <ns1:spcPts val="0"/>
              </ns1:spcBef>
              <ns1:spcAft>
                <ns1:spcPts val="0"/>
              </ns1:spcAft>
              <ns1:buNone/>
            </ns1:pPr>
            <ns1:r>
              <ns1:rPr lang="en-GB" dirty="0"/>
              <ns1:t/>
            </ns1:r>
            <ns1:br>
              <ns1:rPr lang="en-GB" dirty="0"/>
            </ns1:br>
            <ns1:r>
              <ns1:rPr lang="en-GB" dirty="0"/>
              <ns1:t/>
            </ns1:r>
            <ns1:br>
              <ns1:rPr lang="en-GB" dirty="0"/>
            </ns1:br>
            <ns1:r>
              <ns1:rPr lang="en-GB" dirty="0"/>
              <ns1:t/>
            </ns1:r>
            <ns1:r>
              <ns1:rPr lang="en-GB" dirty="0">
                <ns1:sym typeface="Wingdings" panose="05000000000000000000" pitchFamily="2" charset="2"/>
              </ns1:rPr>
              <ns1:t/>
            </ns1:r>
            <ns1:br>
              <ns1:rPr lang="en-GB" dirty="0">
                <ns1:sym typeface="Wingdings" panose="05000000000000000000" pitchFamily="2" charset="2"/>
              </ns1:rPr>
            </ns1:br>
            <ns1:r>
              <ns1:rPr lang="en-GB" dirty="0">
                <ns1:sym typeface="Wingdings" panose="05000000000000000000" pitchFamily="2" charset="2"/>
              </ns1:rPr>
              <ns1:t/>
            </ns1:r>
            <ns1:br>
              <ns1:rPr lang="en-GB" dirty="0"/>
            </ns1:br>
            <ns1:br>
              <ns1:rPr lang="en-GB" dirty="0"/>
            </ns1:br>
            <ns1:endParaRPr dirty="0"/>
          </ns1:p>
        </ns0:txBody>
      </ns0:sp>
    </ns0:spTree>
    <ns0:extLst>
      <ns0:ext uri="{BB962C8B-B14F-4D97-AF65-F5344CB8AC3E}">
        <ns3:creationId val="3201190529"/>
      </ns0:ext>
    </ns0:extLst>
  </ns0:cSld>
  <ns0:clrMapOvr>
    <ns1:masterClrMapping/>
  </ns0:clrMapOvr>
</ns0:notes>
</file>

<file path=ppt/notesSlides/notesSlide40.xml><?xml version="1.0" encoding="utf-8"?>
<ns0:notes xmlns:ns0="http://schemas.openxmlformats.org/presentationml/2006/main" xmlns:ns1="http://schemas.openxmlformats.org/drawingml/2006/main" xmlns:ns2="http://schemas.microsoft.com/office/drawing/2014/main" xmlns:ns3="http://schemas.microsoft.com/office/powerpoint/2010/main" showMasterSp="0" showMasterPhAnim="0">
  <ns0:cSld>
    <ns0:spTree>
      <ns0:nvGrpSpPr>
        <ns0:cNvPr id="1" name="Shape 56">
          <ns1:extLst>
            <ns1:ext uri="{FF2B5EF4-FFF2-40B4-BE49-F238E27FC236}">
              <ns2:creationId id="{260D226C-4BAE-212B-C017-4FBBDA96F132}"/>
            </ns1:ext>
          </ns1:extLst>
        </ns0:cNvPr>
        <ns0:cNvGrpSpPr/>
        <ns0:nvPr/>
      </ns0:nvGrpSpPr>
      <ns0:grpSpPr>
        <ns1:xfrm>
          <ns1:off x="0" y="0"/>
          <ns1:ext cx="0" cy="0"/>
          <ns1:chOff x="0" y="0"/>
          <ns1:chExt cx="0" cy="0"/>
        </ns1:xfrm>
      </ns0:grpSpPr>
      <ns0:sp>
        <ns0:nvSpPr>
          <ns0:cNvPr id="57" name="Google Shape;57;p2:notes">
            <ns1:extLst>
              <ns1:ext uri="{FF2B5EF4-FFF2-40B4-BE49-F238E27FC236}">
                <ns2:creationId id="{2256593A-6566-5DCC-BA48-6CD62E2268E5}"/>
              </ns1:ext>
            </ns1:extLst>
          </ns0:cNvPr>
          <ns0:cNvSpPr>
            <ns1:spLocks noGrp="1" noRot="1" noChangeAspect="1"/>
          </ns0:cNvSpPr>
          <ns0:nvPr>
            <ns0:ph type="sldImg" idx="2"/>
          </ns0:nvPr>
        </ns0:nvSpPr>
        <ns0:spPr>
          <ns1:xfrm>
            <ns1:off x="381000" y="685800"/>
            <ns1:ext cx="6096000" cy="3429000"/>
          </ns1:xfrm>
          <ns1:custGeom>
            <ns1:avLst/>
            <ns1:gdLst/>
            <ns1:ahLst/>
            <ns1:cxnLst/>
            <ns1:rect l="l" t="t" r="r" b="b"/>
            <ns1:pathLst>
              <ns1:path w="120000" h="120000" extrusionOk="0">
                <ns1:moveTo>
                  <ns1:pt x="0" y="0"/>
                </ns1:moveTo>
                <ns1:lnTo>
                  <ns1:pt x="120000" y="0"/>
                </ns1:lnTo>
                <ns1:lnTo>
                  <ns1:pt x="120000" y="120000"/>
                </ns1:lnTo>
                <ns1:lnTo>
                  <ns1:pt x="0" y="120000"/>
                </ns1:lnTo>
                <ns1:close/>
              </ns1:path>
            </ns1:pathLst>
          </ns1:custGeom>
          <ns1:noFill/>
          <ns1:ln>
            <ns1:noFill/>
          </ns1:ln>
        </ns0:spPr>
      </ns0:sp>
      <ns0:sp>
        <ns0:nvSpPr>
          <ns0:cNvPr id="58" name="Google Shape;58;p2:notes">
            <ns1:extLst>
              <ns1:ext uri="{FF2B5EF4-FFF2-40B4-BE49-F238E27FC236}">
                <ns2:creationId id="{880954AB-1406-9048-3586-DDF922235B85}"/>
              </ns1:ext>
            </ns1:extLst>
          </ns0:cNvPr>
          <ns0:cNvSpPr txBox="1">
            <ns1:spLocks noGrp="1"/>
          </ns0:cNvSpPr>
          <ns0:nvPr>
            <ns0:ph type="body" idx="1"/>
          </ns0:nvPr>
        </ns0:nvSpPr>
        <ns0:spPr>
          <ns1:xfrm>
            <ns1:off x="685800" y="4343400"/>
            <ns1:ext cx="5486400" cy="4114800"/>
          </ns1:xfrm>
          <ns1:prstGeom prst="rect">
            <ns1:avLst/>
          </ns1:prstGeom>
          <ns1:noFill/>
          <ns1:ln>
            <ns1:noFill/>
          </ns1:ln>
        </ns0:spPr>
        <ns0:txBody>
          <ns1:bodyPr spcFirstLastPara="1" wrap="square" lIns="91425" tIns="91425" rIns="91425" bIns="91425" anchor="t" anchorCtr="0">
            <ns1:noAutofit/>
          </ns1:bodyPr>
          <ns1:lstStyle/>
          <ns1:p>
            <ns1:pPr marL="0" lvl="0" indent="0" algn="l" rtl="0">
              <ns1:spcBef>
                <ns1:spcPts val="0"/>
              </ns1:spcBef>
              <ns1:spcAft>
                <ns1:spcPts val="0"/>
              </ns1:spcAft>
              <ns1:buNone/>
            </ns1:pPr>
            <ns1:endParaRPr/>
          </ns1:p>
        </ns0:txBody>
      </ns0:sp>
    </ns0:spTree>
    <ns0:extLst>
      <ns0:ext uri="{BB962C8B-B14F-4D97-AF65-F5344CB8AC3E}">
        <ns3:creationId val="2854817422"/>
      </ns0:ext>
    </ns0:extLst>
  </ns0:cSld>
  <ns0:clrMapOvr>
    <ns1:masterClrMapping/>
  </ns0:clrMapOvr>
</ns0:notes>
</file>

<file path=ppt/notesSlides/notesSlide41.xml><?xml version="1.0" encoding="utf-8"?>
<ns0:notes xmlns:ns0="http://schemas.openxmlformats.org/presentationml/2006/main" xmlns:ns1="http://schemas.openxmlformats.org/drawingml/2006/main" xmlns:ns2="http://schemas.microsoft.com/office/drawing/2014/main" xmlns:ns3="http://schemas.microsoft.com/office/powerpoint/2010/main" showMasterSp="0" showMasterPhAnim="0">
  <ns0:cSld>
    <ns0:spTree>
      <ns0:nvGrpSpPr>
        <ns0:cNvPr id="1" name="Shape 56">
          <ns1:extLst>
            <ns1:ext uri="{FF2B5EF4-FFF2-40B4-BE49-F238E27FC236}">
              <ns2:creationId id="{BB905897-3C6C-5F54-3370-4E5A5E1745E1}"/>
            </ns1:ext>
          </ns1:extLst>
        </ns0:cNvPr>
        <ns0:cNvGrpSpPr/>
        <ns0:nvPr/>
      </ns0:nvGrpSpPr>
      <ns0:grpSpPr>
        <ns1:xfrm>
          <ns1:off x="0" y="0"/>
          <ns1:ext cx="0" cy="0"/>
          <ns1:chOff x="0" y="0"/>
          <ns1:chExt cx="0" cy="0"/>
        </ns1:xfrm>
      </ns0:grpSpPr>
      <ns0:sp>
        <ns0:nvSpPr>
          <ns0:cNvPr id="57" name="Google Shape;57;p2:notes">
            <ns1:extLst>
              <ns1:ext uri="{FF2B5EF4-FFF2-40B4-BE49-F238E27FC236}">
                <ns2:creationId id="{52232660-5FD5-5EDB-B15D-E20179F87C28}"/>
              </ns1:ext>
            </ns1:extLst>
          </ns0:cNvPr>
          <ns0:cNvSpPr>
            <ns1:spLocks noGrp="1" noRot="1" noChangeAspect="1"/>
          </ns0:cNvSpPr>
          <ns0:nvPr>
            <ns0:ph type="sldImg" idx="2"/>
          </ns0:nvPr>
        </ns0:nvSpPr>
        <ns0:spPr>
          <ns1:xfrm>
            <ns1:off x="381000" y="685800"/>
            <ns1:ext cx="6096000" cy="3429000"/>
          </ns1:xfrm>
          <ns1:custGeom>
            <ns1:avLst/>
            <ns1:gdLst/>
            <ns1:ahLst/>
            <ns1:cxnLst/>
            <ns1:rect l="l" t="t" r="r" b="b"/>
            <ns1:pathLst>
              <ns1:path w="120000" h="120000" extrusionOk="0">
                <ns1:moveTo>
                  <ns1:pt x="0" y="0"/>
                </ns1:moveTo>
                <ns1:lnTo>
                  <ns1:pt x="120000" y="0"/>
                </ns1:lnTo>
                <ns1:lnTo>
                  <ns1:pt x="120000" y="120000"/>
                </ns1:lnTo>
                <ns1:lnTo>
                  <ns1:pt x="0" y="120000"/>
                </ns1:lnTo>
                <ns1:close/>
              </ns1:path>
            </ns1:pathLst>
          </ns1:custGeom>
          <ns1:noFill/>
          <ns1:ln>
            <ns1:noFill/>
          </ns1:ln>
        </ns0:spPr>
      </ns0:sp>
      <ns0:sp>
        <ns0:nvSpPr>
          <ns0:cNvPr id="58" name="Google Shape;58;p2:notes">
            <ns1:extLst>
              <ns1:ext uri="{FF2B5EF4-FFF2-40B4-BE49-F238E27FC236}">
                <ns2:creationId id="{B97518EE-29D8-D33B-A782-3F1701679228}"/>
              </ns1:ext>
            </ns1:extLst>
          </ns0:cNvPr>
          <ns0:cNvSpPr txBox="1">
            <ns1:spLocks noGrp="1"/>
          </ns0:cNvSpPr>
          <ns0:nvPr>
            <ns0:ph type="body" idx="1"/>
          </ns0:nvPr>
        </ns0:nvSpPr>
        <ns0:spPr>
          <ns1:xfrm>
            <ns1:off x="685800" y="4343400"/>
            <ns1:ext cx="5486400" cy="4114800"/>
          </ns1:xfrm>
          <ns1:prstGeom prst="rect">
            <ns1:avLst/>
          </ns1:prstGeom>
          <ns1:noFill/>
          <ns1:ln>
            <ns1:noFill/>
          </ns1:ln>
        </ns0:spPr>
        <ns0:txBody>
          <ns1:bodyPr spcFirstLastPara="1" wrap="square" lIns="91425" tIns="91425" rIns="91425" bIns="91425" anchor="t" anchorCtr="0">
            <ns1:noAutofit/>
          </ns1:bodyPr>
          <ns1:lstStyle/>
          <ns1:p>
            <ns1:pPr marL="0" lvl="0" indent="0" algn="l" rtl="0">
              <ns1:spcBef>
                <ns1:spcPts val="0"/>
              </ns1:spcBef>
              <ns1:spcAft>
                <ns1:spcPts val="0"/>
              </ns1:spcAft>
              <ns1:buNone/>
            </ns1:pPr>
            <ns1:endParaRPr/>
          </ns1:p>
        </ns0:txBody>
      </ns0:sp>
    </ns0:spTree>
    <ns0:extLst>
      <ns0:ext uri="{BB962C8B-B14F-4D97-AF65-F5344CB8AC3E}">
        <ns3:creationId val="1977185810"/>
      </ns0:ext>
    </ns0:extLst>
  </ns0:cSld>
  <ns0:clrMapOvr>
    <ns1:masterClrMapping/>
  </ns0:clrMapOvr>
</ns0:notes>
</file>

<file path=ppt/notesSlides/notesSlide42.xml><?xml version="1.0" encoding="utf-8"?>
<ns0:notes xmlns:ns0="http://schemas.openxmlformats.org/presentationml/2006/main" xmlns:ns1="http://schemas.openxmlformats.org/drawingml/2006/main" showMasterSp="0" showMasterPhAnim="0">
  <ns0:cSld>
    <ns0:spTree>
      <ns0:nvGrpSpPr>
        <ns0:cNvPr id="1" name="Shape 262"/>
        <ns0:cNvGrpSpPr/>
        <ns0:nvPr/>
      </ns0:nvGrpSpPr>
      <ns0:grpSpPr>
        <ns1:xfrm>
          <ns1:off x="0" y="0"/>
          <ns1:ext cx="0" cy="0"/>
          <ns1:chOff x="0" y="0"/>
          <ns1:chExt cx="0" cy="0"/>
        </ns1:xfrm>
      </ns0:grpSpPr>
      <ns0:sp>
        <ns0:nvSpPr>
          <ns0:cNvPr id="263" name="Google Shape;263;p32:notes"/>
          <ns0:cNvSpPr>
            <ns1:spLocks noGrp="1" noRot="1" noChangeAspect="1"/>
          </ns0:cNvSpPr>
          <ns0:nvPr>
            <ns0:ph type="sldImg" idx="2"/>
          </ns0:nvPr>
        </ns0:nvSpPr>
        <ns0:spPr>
          <ns1:xfrm>
            <ns1:off x="381000" y="685800"/>
            <ns1:ext cx="6096000" cy="3429000"/>
          </ns1:xfrm>
          <ns1:custGeom>
            <ns1:avLst/>
            <ns1:gdLst/>
            <ns1:ahLst/>
            <ns1:cxnLst/>
            <ns1:rect l="l" t="t" r="r" b="b"/>
            <ns1:pathLst>
              <ns1:path w="120000" h="120000" extrusionOk="0">
                <ns1:moveTo>
                  <ns1:pt x="0" y="0"/>
                </ns1:moveTo>
                <ns1:lnTo>
                  <ns1:pt x="120000" y="0"/>
                </ns1:lnTo>
                <ns1:lnTo>
                  <ns1:pt x="120000" y="120000"/>
                </ns1:lnTo>
                <ns1:lnTo>
                  <ns1:pt x="0" y="120000"/>
                </ns1:lnTo>
                <ns1:close/>
              </ns1:path>
            </ns1:pathLst>
          </ns1:custGeom>
          <ns1:noFill/>
          <ns1:ln>
            <ns1:noFill/>
          </ns1:ln>
        </ns0:spPr>
      </ns0:sp>
      <ns0:sp>
        <ns0:nvSpPr>
          <ns0:cNvPr id="264" name="Google Shape;264;p32:notes"/>
          <ns0:cNvSpPr txBox="1">
            <ns1:spLocks noGrp="1"/>
          </ns0:cNvSpPr>
          <ns0:nvPr>
            <ns0:ph type="body" idx="1"/>
          </ns0:nvPr>
        </ns0:nvSpPr>
        <ns0:spPr>
          <ns1:xfrm>
            <ns1:off x="685800" y="4343400"/>
            <ns1:ext cx="5486400" cy="4114800"/>
          </ns1:xfrm>
          <ns1:prstGeom prst="rect">
            <ns1:avLst/>
          </ns1:prstGeom>
          <ns1:noFill/>
          <ns1:ln>
            <ns1:noFill/>
          </ns1:ln>
        </ns0:spPr>
        <ns0:txBody>
          <ns1:bodyPr spcFirstLastPara="1" wrap="square" lIns="91425" tIns="91425" rIns="91425" bIns="91425" anchor="t" anchorCtr="0">
            <ns1:noAutofit/>
          </ns1:bodyPr>
          <ns1:lstStyle/>
          <ns1:p>
            <ns1:pPr marL="0" lvl="0" indent="0" algn="l" rtl="0">
              <ns1:spcBef>
                <ns1:spcPts val="0"/>
              </ns1:spcBef>
              <ns1:spcAft>
                <ns1:spcPts val="0"/>
              </ns1:spcAft>
              <ns1:buNone/>
            </ns1:pPr>
            <ns1:endParaRPr/>
          </ns1:p>
        </ns0:txBody>
      </ns0:sp>
    </ns0:spTree>
  </ns0:cSld>
  <ns0:clrMapOvr>
    <ns1:masterClrMapping/>
  </ns0:clrMapOvr>
</ns0:notes>
</file>

<file path=ppt/notesSlides/notesSlide5.xml><?xml version="1.0" encoding="utf-8"?>
<ns0:notes xmlns:ns0="http://schemas.openxmlformats.org/presentationml/2006/main" xmlns:ns1="http://schemas.openxmlformats.org/drawingml/2006/main" xmlns:ns2="http://schemas.microsoft.com/office/drawing/2014/main" xmlns:ns3="http://schemas.microsoft.com/office/powerpoint/2010/main" showMasterSp="0" showMasterPhAnim="0">
  <ns0:cSld>
    <ns0:spTree>
      <ns0:nvGrpSpPr>
        <ns0:cNvPr id="1" name="Shape 56">
          <ns1:extLst>
            <ns1:ext uri="{FF2B5EF4-FFF2-40B4-BE49-F238E27FC236}">
              <ns2:creationId id="{05956AF1-3C02-FF61-8E04-3B9F797A2B01}"/>
            </ns1:ext>
          </ns1:extLst>
        </ns0:cNvPr>
        <ns0:cNvGrpSpPr/>
        <ns0:nvPr/>
      </ns0:nvGrpSpPr>
      <ns0:grpSpPr>
        <ns1:xfrm>
          <ns1:off x="0" y="0"/>
          <ns1:ext cx="0" cy="0"/>
          <ns1:chOff x="0" y="0"/>
          <ns1:chExt cx="0" cy="0"/>
        </ns1:xfrm>
      </ns0:grpSpPr>
      <ns0:sp>
        <ns0:nvSpPr>
          <ns0:cNvPr id="57" name="Google Shape;57;p2:notes">
            <ns1:extLst>
              <ns1:ext uri="{FF2B5EF4-FFF2-40B4-BE49-F238E27FC236}">
                <ns2:creationId id="{FDC31B33-49DB-3E0C-7A1A-46FBB277C388}"/>
              </ns1:ext>
            </ns1:extLst>
          </ns0:cNvPr>
          <ns0:cNvSpPr>
            <ns1:spLocks noGrp="1" noRot="1" noChangeAspect="1"/>
          </ns0:cNvSpPr>
          <ns0:nvPr>
            <ns0:ph type="sldImg" idx="2"/>
          </ns0:nvPr>
        </ns0:nvSpPr>
        <ns0:spPr>
          <ns1:xfrm>
            <ns1:off x="381000" y="685800"/>
            <ns1:ext cx="6096000" cy="3429000"/>
          </ns1:xfrm>
          <ns1:custGeom>
            <ns1:avLst/>
            <ns1:gdLst/>
            <ns1:ahLst/>
            <ns1:cxnLst/>
            <ns1:rect l="l" t="t" r="r" b="b"/>
            <ns1:pathLst>
              <ns1:path w="120000" h="120000" extrusionOk="0">
                <ns1:moveTo>
                  <ns1:pt x="0" y="0"/>
                </ns1:moveTo>
                <ns1:lnTo>
                  <ns1:pt x="120000" y="0"/>
                </ns1:lnTo>
                <ns1:lnTo>
                  <ns1:pt x="120000" y="120000"/>
                </ns1:lnTo>
                <ns1:lnTo>
                  <ns1:pt x="0" y="120000"/>
                </ns1:lnTo>
                <ns1:close/>
              </ns1:path>
            </ns1:pathLst>
          </ns1:custGeom>
          <ns1:noFill/>
          <ns1:ln>
            <ns1:noFill/>
          </ns1:ln>
        </ns0:spPr>
      </ns0:sp>
      <ns0:sp>
        <ns0:nvSpPr>
          <ns0:cNvPr id="58" name="Google Shape;58;p2:notes">
            <ns1:extLst>
              <ns1:ext uri="{FF2B5EF4-FFF2-40B4-BE49-F238E27FC236}">
                <ns2:creationId id="{381C102E-828E-7262-C86B-F0394BAFA1BC}"/>
              </ns1:ext>
            </ns1:extLst>
          </ns0:cNvPr>
          <ns0:cNvSpPr txBox="1">
            <ns1:spLocks noGrp="1"/>
          </ns0:cNvSpPr>
          <ns0:nvPr>
            <ns0:ph type="body" idx="1"/>
          </ns0:nvPr>
        </ns0:nvSpPr>
        <ns0:spPr>
          <ns1:xfrm>
            <ns1:off x="685800" y="4343400"/>
            <ns1:ext cx="5486400" cy="4114800"/>
          </ns1:xfrm>
          <ns1:prstGeom prst="rect">
            <ns1:avLst/>
          </ns1:prstGeom>
          <ns1:noFill/>
          <ns1:ln>
            <ns1:noFill/>
          </ns1:ln>
        </ns0:spPr>
        <ns0:txBody>
          <ns1:bodyPr spcFirstLastPara="1" wrap="square" lIns="91425" tIns="91425" rIns="91425" bIns="91425" anchor="t" anchorCtr="0">
            <ns1:noAutofit/>
          </ns1:bodyPr>
          <ns1:lstStyle/>
          <ns1:p>
            <ns1:pPr marL="0" lvl="0" indent="0" algn="l" rtl="0">
              <ns1:spcBef>
                <ns1:spcPts val="0"/>
              </ns1:spcBef>
              <ns1:spcAft>
                <ns1:spcPts val="0"/>
              </ns1:spcAft>
              <ns1:buNone/>
            </ns1:pPr>
            <ns1:r>
              <ns1:rPr lang="en-GB" dirty="0"/>
              <ns1:t/>
            </ns1:r>
            <ns1:br>
              <ns1:rPr lang="en-GB" dirty="0"/>
            </ns1:br>
            <ns1:r>
              <ns1:rPr lang="en-GB" dirty="0"/>
              <ns1:t/>
            </ns1:r>
            <ns1:br>
              <ns1:rPr lang="en-GB" dirty="0"/>
            </ns1:br>
            <ns1:r>
              <ns1:rPr lang="en-GB" dirty="0"/>
              <ns1:t/>
            </ns1:r>
            <ns1:r>
              <ns1:rPr lang="en-GB" dirty="0">
                <ns1:sym typeface="Wingdings" panose="05000000000000000000" pitchFamily="2" charset="2"/>
              </ns1:rPr>
              <ns1:t/>
            </ns1:r>
            <ns1:br>
              <ns1:rPr lang="en-GB" dirty="0">
                <ns1:sym typeface="Wingdings" panose="05000000000000000000" pitchFamily="2" charset="2"/>
              </ns1:rPr>
            </ns1:br>
            <ns1:r>
              <ns1:rPr lang="en-GB" dirty="0">
                <ns1:sym typeface="Wingdings" panose="05000000000000000000" pitchFamily="2" charset="2"/>
              </ns1:rPr>
              <ns1:t/>
            </ns1:r>
            <ns1:br>
              <ns1:rPr lang="en-GB" dirty="0"/>
            </ns1:br>
            <ns1:br>
              <ns1:rPr lang="en-GB" dirty="0"/>
            </ns1:br>
            <ns1:endParaRPr dirty="0"/>
          </ns1:p>
        </ns0:txBody>
      </ns0:sp>
    </ns0:spTree>
    <ns0:extLst>
      <ns0:ext uri="{BB962C8B-B14F-4D97-AF65-F5344CB8AC3E}">
        <ns3:creationId val="3809955073"/>
      </ns0:ext>
    </ns0:extLst>
  </ns0:cSld>
  <ns0:clrMapOvr>
    <ns1:masterClrMapping/>
  </ns0:clrMapOvr>
</ns0:notes>
</file>

<file path=ppt/notesSlides/notesSlide6.xml><?xml version="1.0" encoding="utf-8"?>
<ns0:notes xmlns:ns0="http://schemas.openxmlformats.org/presentationml/2006/main" xmlns:ns1="http://schemas.openxmlformats.org/drawingml/2006/main" xmlns:ns2="http://schemas.microsoft.com/office/drawing/2014/main" xmlns:ns3="http://schemas.microsoft.com/office/powerpoint/2010/main" showMasterSp="0" showMasterPhAnim="0">
  <ns0:cSld>
    <ns0:spTree>
      <ns0:nvGrpSpPr>
        <ns0:cNvPr id="1" name="Shape 56">
          <ns1:extLst>
            <ns1:ext uri="{FF2B5EF4-FFF2-40B4-BE49-F238E27FC236}">
              <ns2:creationId id="{BDD9F1BA-71E0-8BFB-7EA1-797E66E362A9}"/>
            </ns1:ext>
          </ns1:extLst>
        </ns0:cNvPr>
        <ns0:cNvGrpSpPr/>
        <ns0:nvPr/>
      </ns0:nvGrpSpPr>
      <ns0:grpSpPr>
        <ns1:xfrm>
          <ns1:off x="0" y="0"/>
          <ns1:ext cx="0" cy="0"/>
          <ns1:chOff x="0" y="0"/>
          <ns1:chExt cx="0" cy="0"/>
        </ns1:xfrm>
      </ns0:grpSpPr>
      <ns0:sp>
        <ns0:nvSpPr>
          <ns0:cNvPr id="57" name="Google Shape;57;p2:notes">
            <ns1:extLst>
              <ns1:ext uri="{FF2B5EF4-FFF2-40B4-BE49-F238E27FC236}">
                <ns2:creationId id="{5C2EFC5A-2569-8EE7-6CDE-A328259FDE65}"/>
              </ns1:ext>
            </ns1:extLst>
          </ns0:cNvPr>
          <ns0:cNvSpPr>
            <ns1:spLocks noGrp="1" noRot="1" noChangeAspect="1"/>
          </ns0:cNvSpPr>
          <ns0:nvPr>
            <ns0:ph type="sldImg" idx="2"/>
          </ns0:nvPr>
        </ns0:nvSpPr>
        <ns0:spPr>
          <ns1:xfrm>
            <ns1:off x="381000" y="685800"/>
            <ns1:ext cx="6096000" cy="3429000"/>
          </ns1:xfrm>
          <ns1:custGeom>
            <ns1:avLst/>
            <ns1:gdLst/>
            <ns1:ahLst/>
            <ns1:cxnLst/>
            <ns1:rect l="l" t="t" r="r" b="b"/>
            <ns1:pathLst>
              <ns1:path w="120000" h="120000" extrusionOk="0">
                <ns1:moveTo>
                  <ns1:pt x="0" y="0"/>
                </ns1:moveTo>
                <ns1:lnTo>
                  <ns1:pt x="120000" y="0"/>
                </ns1:lnTo>
                <ns1:lnTo>
                  <ns1:pt x="120000" y="120000"/>
                </ns1:lnTo>
                <ns1:lnTo>
                  <ns1:pt x="0" y="120000"/>
                </ns1:lnTo>
                <ns1:close/>
              </ns1:path>
            </ns1:pathLst>
          </ns1:custGeom>
          <ns1:noFill/>
          <ns1:ln>
            <ns1:noFill/>
          </ns1:ln>
        </ns0:spPr>
      </ns0:sp>
      <ns0:sp>
        <ns0:nvSpPr>
          <ns0:cNvPr id="58" name="Google Shape;58;p2:notes">
            <ns1:extLst>
              <ns1:ext uri="{FF2B5EF4-FFF2-40B4-BE49-F238E27FC236}">
                <ns2:creationId id="{EE93080A-63E6-BFD6-6E01-0F24F3D078D4}"/>
              </ns1:ext>
            </ns1:extLst>
          </ns0:cNvPr>
          <ns0:cNvSpPr txBox="1">
            <ns1:spLocks noGrp="1"/>
          </ns0:cNvSpPr>
          <ns0:nvPr>
            <ns0:ph type="body" idx="1"/>
          </ns0:nvPr>
        </ns0:nvSpPr>
        <ns0:spPr>
          <ns1:xfrm>
            <ns1:off x="685800" y="4343400"/>
            <ns1:ext cx="5486400" cy="4114800"/>
          </ns1:xfrm>
          <ns1:prstGeom prst="rect">
            <ns1:avLst/>
          </ns1:prstGeom>
          <ns1:noFill/>
          <ns1:ln>
            <ns1:noFill/>
          </ns1:ln>
        </ns0:spPr>
        <ns0:txBody>
          <ns1:bodyPr spcFirstLastPara="1" wrap="square" lIns="91425" tIns="91425" rIns="91425" bIns="91425" anchor="t" anchorCtr="0">
            <ns1:noAutofit/>
          </ns1:bodyPr>
          <ns1:lstStyle/>
          <ns1:p>
            <ns1:pPr marL="0" lvl="0" indent="0" algn="l" rtl="0">
              <ns1:spcBef>
                <ns1:spcPts val="0"/>
              </ns1:spcBef>
              <ns1:spcAft>
                <ns1:spcPts val="0"/>
              </ns1:spcAft>
              <ns1:buNone/>
            </ns1:pPr>
            <ns1:endParaRPr/>
          </ns1:p>
        </ns0:txBody>
      </ns0:sp>
    </ns0:spTree>
    <ns0:extLst>
      <ns0:ext uri="{BB962C8B-B14F-4D97-AF65-F5344CB8AC3E}">
        <ns3:creationId val="1575555677"/>
      </ns0:ext>
    </ns0:extLst>
  </ns0:cSld>
  <ns0:clrMapOvr>
    <ns1:masterClrMapping/>
  </ns0:clrMapOvr>
</ns0:notes>
</file>

<file path=ppt/notesSlides/notesSlide7.xml><?xml version="1.0" encoding="utf-8"?>
<ns0:notes xmlns:ns0="http://schemas.openxmlformats.org/presentationml/2006/main" xmlns:ns1="http://schemas.openxmlformats.org/drawingml/2006/main" xmlns:ns2="http://schemas.microsoft.com/office/drawing/2014/main" xmlns:ns3="http://schemas.microsoft.com/office/powerpoint/2010/main" showMasterSp="0" showMasterPhAnim="0">
  <ns0:cSld>
    <ns0:spTree>
      <ns0:nvGrpSpPr>
        <ns0:cNvPr id="1" name="Shape 56">
          <ns1:extLst>
            <ns1:ext uri="{FF2B5EF4-FFF2-40B4-BE49-F238E27FC236}">
              <ns2:creationId id="{0AB3C8BA-D4A2-868F-D4BD-6F5E18E1275E}"/>
            </ns1:ext>
          </ns1:extLst>
        </ns0:cNvPr>
        <ns0:cNvGrpSpPr/>
        <ns0:nvPr/>
      </ns0:nvGrpSpPr>
      <ns0:grpSpPr>
        <ns1:xfrm>
          <ns1:off x="0" y="0"/>
          <ns1:ext cx="0" cy="0"/>
          <ns1:chOff x="0" y="0"/>
          <ns1:chExt cx="0" cy="0"/>
        </ns1:xfrm>
      </ns0:grpSpPr>
      <ns0:sp>
        <ns0:nvSpPr>
          <ns0:cNvPr id="57" name="Google Shape;57;p2:notes">
            <ns1:extLst>
              <ns1:ext uri="{FF2B5EF4-FFF2-40B4-BE49-F238E27FC236}">
                <ns2:creationId id="{B68496F8-640F-45E5-4889-01C8D38F02BD}"/>
              </ns1:ext>
            </ns1:extLst>
          </ns0:cNvPr>
          <ns0:cNvSpPr>
            <ns1:spLocks noGrp="1" noRot="1" noChangeAspect="1"/>
          </ns0:cNvSpPr>
          <ns0:nvPr>
            <ns0:ph type="sldImg" idx="2"/>
          </ns0:nvPr>
        </ns0:nvSpPr>
        <ns0:spPr>
          <ns1:xfrm>
            <ns1:off x="381000" y="685800"/>
            <ns1:ext cx="6096000" cy="3429000"/>
          </ns1:xfrm>
          <ns1:custGeom>
            <ns1:avLst/>
            <ns1:gdLst/>
            <ns1:ahLst/>
            <ns1:cxnLst/>
            <ns1:rect l="l" t="t" r="r" b="b"/>
            <ns1:pathLst>
              <ns1:path w="120000" h="120000" extrusionOk="0">
                <ns1:moveTo>
                  <ns1:pt x="0" y="0"/>
                </ns1:moveTo>
                <ns1:lnTo>
                  <ns1:pt x="120000" y="0"/>
                </ns1:lnTo>
                <ns1:lnTo>
                  <ns1:pt x="120000" y="120000"/>
                </ns1:lnTo>
                <ns1:lnTo>
                  <ns1:pt x="0" y="120000"/>
                </ns1:lnTo>
                <ns1:close/>
              </ns1:path>
            </ns1:pathLst>
          </ns1:custGeom>
          <ns1:noFill/>
          <ns1:ln>
            <ns1:noFill/>
          </ns1:ln>
        </ns0:spPr>
      </ns0:sp>
      <ns0:sp>
        <ns0:nvSpPr>
          <ns0:cNvPr id="58" name="Google Shape;58;p2:notes">
            <ns1:extLst>
              <ns1:ext uri="{FF2B5EF4-FFF2-40B4-BE49-F238E27FC236}">
                <ns2:creationId id="{87D4D5CB-3D90-26A5-8F70-CB631A43F8B9}"/>
              </ns1:ext>
            </ns1:extLst>
          </ns0:cNvPr>
          <ns0:cNvSpPr txBox="1">
            <ns1:spLocks noGrp="1"/>
          </ns0:cNvSpPr>
          <ns0:nvPr>
            <ns0:ph type="body" idx="1"/>
          </ns0:nvPr>
        </ns0:nvSpPr>
        <ns0:spPr>
          <ns1:xfrm>
            <ns1:off x="685800" y="4343400"/>
            <ns1:ext cx="5486400" cy="4114800"/>
          </ns1:xfrm>
          <ns1:prstGeom prst="rect">
            <ns1:avLst/>
          </ns1:prstGeom>
          <ns1:noFill/>
          <ns1:ln>
            <ns1:noFill/>
          </ns1:ln>
        </ns0:spPr>
        <ns0:txBody>
          <ns1:bodyPr spcFirstLastPara="1" wrap="square" lIns="91425" tIns="91425" rIns="91425" bIns="91425" anchor="t" anchorCtr="0">
            <ns1:noAutofit/>
          </ns1:bodyPr>
          <ns1:lstStyle/>
          <ns1:p>
            <ns1:pPr marL="0" lvl="0" indent="0" algn="l" rtl="0">
              <ns1:spcBef>
                <ns1:spcPts val="0"/>
              </ns1:spcBef>
              <ns1:spcAft>
                <ns1:spcPts val="0"/>
              </ns1:spcAft>
              <ns1:buNone/>
            </ns1:pPr>
            <ns1:endParaRPr/>
          </ns1:p>
        </ns0:txBody>
      </ns0:sp>
    </ns0:spTree>
    <ns0:extLst>
      <ns0:ext uri="{BB962C8B-B14F-4D97-AF65-F5344CB8AC3E}">
        <ns3:creationId val="74653171"/>
      </ns0:ext>
    </ns0:extLst>
  </ns0:cSld>
  <ns0:clrMapOvr>
    <ns1:masterClrMapping/>
  </ns0:clrMapOvr>
</ns0:notes>
</file>

<file path=ppt/notesSlides/notesSlide8.xml><?xml version="1.0" encoding="utf-8"?>
<ns0:notes xmlns:ns0="http://schemas.openxmlformats.org/presentationml/2006/main" xmlns:ns1="http://schemas.openxmlformats.org/drawingml/2006/main" xmlns:ns2="http://schemas.microsoft.com/office/drawing/2014/main" xmlns:ns3="http://schemas.microsoft.com/office/powerpoint/2010/main" showMasterSp="0" showMasterPhAnim="0">
  <ns0:cSld>
    <ns0:spTree>
      <ns0:nvGrpSpPr>
        <ns0:cNvPr id="1" name="Shape 56">
          <ns1:extLst>
            <ns1:ext uri="{FF2B5EF4-FFF2-40B4-BE49-F238E27FC236}">
              <ns2:creationId id="{6338AEFC-BC26-FDCE-9B1C-E2B6B9079341}"/>
            </ns1:ext>
          </ns1:extLst>
        </ns0:cNvPr>
        <ns0:cNvGrpSpPr/>
        <ns0:nvPr/>
      </ns0:nvGrpSpPr>
      <ns0:grpSpPr>
        <ns1:xfrm>
          <ns1:off x="0" y="0"/>
          <ns1:ext cx="0" cy="0"/>
          <ns1:chOff x="0" y="0"/>
          <ns1:chExt cx="0" cy="0"/>
        </ns1:xfrm>
      </ns0:grpSpPr>
      <ns0:sp>
        <ns0:nvSpPr>
          <ns0:cNvPr id="57" name="Google Shape;57;p2:notes">
            <ns1:extLst>
              <ns1:ext uri="{FF2B5EF4-FFF2-40B4-BE49-F238E27FC236}">
                <ns2:creationId id="{485A8E5E-E810-C177-310F-5F5C68843FA9}"/>
              </ns1:ext>
            </ns1:extLst>
          </ns0:cNvPr>
          <ns0:cNvSpPr>
            <ns1:spLocks noGrp="1" noRot="1" noChangeAspect="1"/>
          </ns0:cNvSpPr>
          <ns0:nvPr>
            <ns0:ph type="sldImg" idx="2"/>
          </ns0:nvPr>
        </ns0:nvSpPr>
        <ns0:spPr>
          <ns1:xfrm>
            <ns1:off x="381000" y="685800"/>
            <ns1:ext cx="6096000" cy="3429000"/>
          </ns1:xfrm>
          <ns1:custGeom>
            <ns1:avLst/>
            <ns1:gdLst/>
            <ns1:ahLst/>
            <ns1:cxnLst/>
            <ns1:rect l="l" t="t" r="r" b="b"/>
            <ns1:pathLst>
              <ns1:path w="120000" h="120000" extrusionOk="0">
                <ns1:moveTo>
                  <ns1:pt x="0" y="0"/>
                </ns1:moveTo>
                <ns1:lnTo>
                  <ns1:pt x="120000" y="0"/>
                </ns1:lnTo>
                <ns1:lnTo>
                  <ns1:pt x="120000" y="120000"/>
                </ns1:lnTo>
                <ns1:lnTo>
                  <ns1:pt x="0" y="120000"/>
                </ns1:lnTo>
                <ns1:close/>
              </ns1:path>
            </ns1:pathLst>
          </ns1:custGeom>
          <ns1:noFill/>
          <ns1:ln>
            <ns1:noFill/>
          </ns1:ln>
        </ns0:spPr>
      </ns0:sp>
      <ns0:sp>
        <ns0:nvSpPr>
          <ns0:cNvPr id="58" name="Google Shape;58;p2:notes">
            <ns1:extLst>
              <ns1:ext uri="{FF2B5EF4-FFF2-40B4-BE49-F238E27FC236}">
                <ns2:creationId id="{83F7A151-CAA7-7516-CEAE-F58F8232E79F}"/>
              </ns1:ext>
            </ns1:extLst>
          </ns0:cNvPr>
          <ns0:cNvSpPr txBox="1">
            <ns1:spLocks noGrp="1"/>
          </ns0:cNvSpPr>
          <ns0:nvPr>
            <ns0:ph type="body" idx="1"/>
          </ns0:nvPr>
        </ns0:nvSpPr>
        <ns0:spPr>
          <ns1:xfrm>
            <ns1:off x="685800" y="4343400"/>
            <ns1:ext cx="5486400" cy="4114800"/>
          </ns1:xfrm>
          <ns1:prstGeom prst="rect">
            <ns1:avLst/>
          </ns1:prstGeom>
          <ns1:noFill/>
          <ns1:ln>
            <ns1:noFill/>
          </ns1:ln>
        </ns0:spPr>
        <ns0:txBody>
          <ns1:bodyPr spcFirstLastPara="1" wrap="square" lIns="91425" tIns="91425" rIns="91425" bIns="91425" anchor="t" anchorCtr="0">
            <ns1:noAutofit/>
          </ns1:bodyPr>
          <ns1:lstStyle/>
          <ns1:p>
            <ns1:pPr marL="0" lvl="0" indent="0" algn="l" rtl="0">
              <ns1:spcBef>
                <ns1:spcPts val="0"/>
              </ns1:spcBef>
              <ns1:spcAft>
                <ns1:spcPts val="0"/>
              </ns1:spcAft>
              <ns1:buNone/>
            </ns1:pPr>
            <ns1:endParaRPr/>
          </ns1:p>
        </ns0:txBody>
      </ns0:sp>
    </ns0:spTree>
    <ns0:extLst>
      <ns0:ext uri="{BB962C8B-B14F-4D97-AF65-F5344CB8AC3E}">
        <ns3:creationId val="2263590340"/>
      </ns0:ext>
    </ns0:extLst>
  </ns0:cSld>
  <ns0:clrMapOvr>
    <ns1:masterClrMapping/>
  </ns0:clrMapOvr>
</ns0:notes>
</file>

<file path=ppt/notesSlides/notesSlide9.xml><?xml version="1.0" encoding="utf-8"?>
<ns0:notes xmlns:ns0="http://schemas.openxmlformats.org/presentationml/2006/main" xmlns:ns1="http://schemas.openxmlformats.org/drawingml/2006/main" xmlns:ns2="http://schemas.microsoft.com/office/drawing/2014/main" xmlns:ns3="http://schemas.microsoft.com/office/powerpoint/2010/main" showMasterSp="0" showMasterPhAnim="0">
  <ns0:cSld>
    <ns0:spTree>
      <ns0:nvGrpSpPr>
        <ns0:cNvPr id="1" name="Shape 56">
          <ns1:extLst>
            <ns1:ext uri="{FF2B5EF4-FFF2-40B4-BE49-F238E27FC236}">
              <ns2:creationId id="{1F901B63-7777-CE76-0A9B-FCE2A4110BF0}"/>
            </ns1:ext>
          </ns1:extLst>
        </ns0:cNvPr>
        <ns0:cNvGrpSpPr/>
        <ns0:nvPr/>
      </ns0:nvGrpSpPr>
      <ns0:grpSpPr>
        <ns1:xfrm>
          <ns1:off x="0" y="0"/>
          <ns1:ext cx="0" cy="0"/>
          <ns1:chOff x="0" y="0"/>
          <ns1:chExt cx="0" cy="0"/>
        </ns1:xfrm>
      </ns0:grpSpPr>
      <ns0:sp>
        <ns0:nvSpPr>
          <ns0:cNvPr id="57" name="Google Shape;57;p2:notes">
            <ns1:extLst>
              <ns1:ext uri="{FF2B5EF4-FFF2-40B4-BE49-F238E27FC236}">
                <ns2:creationId id="{410F29B8-F0FA-1BAF-299B-B0BEBC25F5F0}"/>
              </ns1:ext>
            </ns1:extLst>
          </ns0:cNvPr>
          <ns0:cNvSpPr>
            <ns1:spLocks noGrp="1" noRot="1" noChangeAspect="1"/>
          </ns0:cNvSpPr>
          <ns0:nvPr>
            <ns0:ph type="sldImg" idx="2"/>
          </ns0:nvPr>
        </ns0:nvSpPr>
        <ns0:spPr>
          <ns1:xfrm>
            <ns1:off x="381000" y="685800"/>
            <ns1:ext cx="6096000" cy="3429000"/>
          </ns1:xfrm>
          <ns1:custGeom>
            <ns1:avLst/>
            <ns1:gdLst/>
            <ns1:ahLst/>
            <ns1:cxnLst/>
            <ns1:rect l="l" t="t" r="r" b="b"/>
            <ns1:pathLst>
              <ns1:path w="120000" h="120000" extrusionOk="0">
                <ns1:moveTo>
                  <ns1:pt x="0" y="0"/>
                </ns1:moveTo>
                <ns1:lnTo>
                  <ns1:pt x="120000" y="0"/>
                </ns1:lnTo>
                <ns1:lnTo>
                  <ns1:pt x="120000" y="120000"/>
                </ns1:lnTo>
                <ns1:lnTo>
                  <ns1:pt x="0" y="120000"/>
                </ns1:lnTo>
                <ns1:close/>
              </ns1:path>
            </ns1:pathLst>
          </ns1:custGeom>
          <ns1:noFill/>
          <ns1:ln>
            <ns1:noFill/>
          </ns1:ln>
        </ns0:spPr>
      </ns0:sp>
      <ns0:sp>
        <ns0:nvSpPr>
          <ns0:cNvPr id="58" name="Google Shape;58;p2:notes">
            <ns1:extLst>
              <ns1:ext uri="{FF2B5EF4-FFF2-40B4-BE49-F238E27FC236}">
                <ns2:creationId id="{C750D7BA-EBEC-6240-2CBA-4D9BBBDD31D7}"/>
              </ns1:ext>
            </ns1:extLst>
          </ns0:cNvPr>
          <ns0:cNvSpPr txBox="1">
            <ns1:spLocks noGrp="1"/>
          </ns0:cNvSpPr>
          <ns0:nvPr>
            <ns0:ph type="body" idx="1"/>
          </ns0:nvPr>
        </ns0:nvSpPr>
        <ns0:spPr>
          <ns1:xfrm>
            <ns1:off x="685800" y="4343400"/>
            <ns1:ext cx="5486400" cy="4114800"/>
          </ns1:xfrm>
          <ns1:prstGeom prst="rect">
            <ns1:avLst/>
          </ns1:prstGeom>
          <ns1:noFill/>
          <ns1:ln>
            <ns1:noFill/>
          </ns1:ln>
        </ns0:spPr>
        <ns0:txBody>
          <ns1:bodyPr spcFirstLastPara="1" wrap="square" lIns="91425" tIns="91425" rIns="91425" bIns="91425" anchor="t" anchorCtr="0">
            <ns1:noAutofit/>
          </ns1:bodyPr>
          <ns1:lstStyle/>
          <ns1:p>
            <ns1:pPr marL="0" lvl="0" indent="0" algn="l" rtl="0">
              <ns1:spcBef>
                <ns1:spcPts val="0"/>
              </ns1:spcBef>
              <ns1:spcAft>
                <ns1:spcPts val="0"/>
              </ns1:spcAft>
              <ns1:buNone/>
            </ns1:pPr>
            <ns1:endParaRPr/>
          </ns1:p>
        </ns0:txBody>
      </ns0:sp>
    </ns0:spTree>
    <ns0:extLst>
      <ns0:ext uri="{BB962C8B-B14F-4D97-AF65-F5344CB8AC3E}">
        <ns3:creationId val="3223148889"/>
      </ns0:ext>
    </ns0:extLst>
  </ns0:cSld>
  <ns0:clrMapOvr>
    <ns1:masterClrMapping/>
  </ns0:clrMapOvr>
</ns0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11" name="Google Shape;11;p3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rPr lang="en-GB"/>
              <a:t>Click to edit Master subtitle style</a:t>
            </a:r>
            <a:endParaRPr/>
          </a:p>
        </p:txBody>
      </p:sp>
      <p:sp>
        <p:nvSpPr>
          <p:cNvPr id="12" name="Google Shape;12;p34"/>
          <p:cNvSpPr txBox="1">
            <a:spLocks noGrp="1"/>
          </p:cNvSpPr>
          <p:nvPr>
            <p:ph type="sldNum" idx="12"/>
          </p:nvPr>
        </p:nvSpPr>
        <p:spPr>
          <a:xfrm>
            <a:off x="8472487" y="4662487"/>
            <a:ext cx="549275" cy="3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Sub-title">
  <p:cSld name="3_Sub-title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8"/>
          <p:cNvSpPr txBox="1">
            <a:spLocks noGrp="1"/>
          </p:cNvSpPr>
          <p:nvPr>
            <p:ph type="sldNum" idx="12"/>
          </p:nvPr>
        </p:nvSpPr>
        <p:spPr>
          <a:xfrm>
            <a:off x="8472487" y="4662487"/>
            <a:ext cx="549275" cy="3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9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21" name="Google Shape;21;p39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Google Shape;22;p39"/>
          <p:cNvSpPr txBox="1">
            <a:spLocks noGrp="1"/>
          </p:cNvSpPr>
          <p:nvPr>
            <p:ph type="sldNum" idx="12"/>
          </p:nvPr>
        </p:nvSpPr>
        <p:spPr>
          <a:xfrm>
            <a:off x="8472487" y="4662487"/>
            <a:ext cx="549275" cy="3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Google Shape;25;p40"/>
          <p:cNvSpPr txBox="1">
            <a:spLocks noGrp="1"/>
          </p:cNvSpPr>
          <p:nvPr>
            <p:ph type="sldNum" idx="12"/>
          </p:nvPr>
        </p:nvSpPr>
        <p:spPr>
          <a:xfrm>
            <a:off x="8472487" y="4662487"/>
            <a:ext cx="549275" cy="3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1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28" name="Google Shape;28;p41"/>
          <p:cNvSpPr txBox="1">
            <a:spLocks noGrp="1"/>
          </p:cNvSpPr>
          <p:nvPr>
            <p:ph type="sldNum" idx="12"/>
          </p:nvPr>
        </p:nvSpPr>
        <p:spPr>
          <a:xfrm>
            <a:off x="8472487" y="4662487"/>
            <a:ext cx="549275" cy="3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2"/>
          <p:cNvSpPr txBox="1">
            <a:spLocks noGrp="1"/>
          </p:cNvSpPr>
          <p:nvPr>
            <p:ph type="body" idx="1"/>
          </p:nvPr>
        </p:nvSpPr>
        <p:spPr>
          <a:xfrm>
            <a:off x="5478785" y="714686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1" name="Google Shape;31;p42"/>
          <p:cNvSpPr txBox="1">
            <a:spLocks noGrp="1"/>
          </p:cNvSpPr>
          <p:nvPr>
            <p:ph type="sldNum" idx="12"/>
          </p:nvPr>
        </p:nvSpPr>
        <p:spPr>
          <a:xfrm>
            <a:off x="8472487" y="4662487"/>
            <a:ext cx="549275" cy="3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4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4" name="Google Shape;34;p43"/>
          <p:cNvSpPr txBox="1">
            <a:spLocks noGrp="1"/>
          </p:cNvSpPr>
          <p:nvPr>
            <p:ph type="sldNum" idx="12"/>
          </p:nvPr>
        </p:nvSpPr>
        <p:spPr>
          <a:xfrm>
            <a:off x="8472487" y="4662487"/>
            <a:ext cx="549275" cy="3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7" name="Google Shape;37;p4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8" name="Google Shape;38;p44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9" name="Google Shape;39;p44"/>
          <p:cNvSpPr txBox="1">
            <a:spLocks noGrp="1"/>
          </p:cNvSpPr>
          <p:nvPr>
            <p:ph type="sldNum" idx="12"/>
          </p:nvPr>
        </p:nvSpPr>
        <p:spPr>
          <a:xfrm>
            <a:off x="8472487" y="4662487"/>
            <a:ext cx="549275" cy="3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42" name="Google Shape;42;p45"/>
          <p:cNvSpPr txBox="1">
            <a:spLocks noGrp="1"/>
          </p:cNvSpPr>
          <p:nvPr>
            <p:ph type="sldNum" idx="12"/>
          </p:nvPr>
        </p:nvSpPr>
        <p:spPr>
          <a:xfrm>
            <a:off x="8472487" y="4662487"/>
            <a:ext cx="549275" cy="3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3"/>
          <p:cNvSpPr txBox="1">
            <a:spLocks noGrp="1"/>
          </p:cNvSpPr>
          <p:nvPr>
            <p:ph type="title"/>
          </p:nvPr>
        </p:nvSpPr>
        <p:spPr>
          <a:xfrm>
            <a:off x="311150" y="444500"/>
            <a:ext cx="8521700" cy="573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33"/>
          <p:cNvSpPr txBox="1">
            <a:spLocks noGrp="1"/>
          </p:cNvSpPr>
          <p:nvPr>
            <p:ph type="body" idx="1"/>
          </p:nvPr>
        </p:nvSpPr>
        <p:spPr>
          <a:xfrm>
            <a:off x="311150" y="1152525"/>
            <a:ext cx="8521700" cy="3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33"/>
          <p:cNvSpPr txBox="1">
            <a:spLocks noGrp="1"/>
          </p:cNvSpPr>
          <p:nvPr>
            <p:ph type="sldNum" idx="12"/>
          </p:nvPr>
        </p:nvSpPr>
        <p:spPr>
          <a:xfrm>
            <a:off x="8472487" y="4662487"/>
            <a:ext cx="549275" cy="3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transition spd="med"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5"/>
          <p:cNvSpPr txBox="1">
            <a:spLocks noGrp="1"/>
          </p:cNvSpPr>
          <p:nvPr>
            <p:ph type="title"/>
          </p:nvPr>
        </p:nvSpPr>
        <p:spPr>
          <a:xfrm>
            <a:off x="311150" y="444500"/>
            <a:ext cx="8521700" cy="573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Google Shape;45;p35"/>
          <p:cNvSpPr txBox="1">
            <a:spLocks noGrp="1"/>
          </p:cNvSpPr>
          <p:nvPr>
            <p:ph type="body" idx="1"/>
          </p:nvPr>
        </p:nvSpPr>
        <p:spPr>
          <a:xfrm>
            <a:off x="311150" y="1152525"/>
            <a:ext cx="8521700" cy="3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</p:sldLayoutIdLst>
  <p:transition spd="med"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0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0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3.png"/><Relationship Id="rId4" Type="http://schemas.openxmlformats.org/officeDocument/2006/relationships/hyperlink" Target="http://www.abdullahourani.com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"/>
          <p:cNvPicPr preferRelativeResize="0"/>
          <p:nvPr/>
        </p:nvPicPr>
        <p:blipFill rotWithShape="1">
          <a:blip r:embed="rId3">
            <a:alphaModFix/>
          </a:blip>
          <a:srcRect l="3613" t="36077" r="30900" b="13743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"/>
          <p:cNvSpPr txBox="1"/>
          <p:nvPr/>
        </p:nvSpPr>
        <p:spPr>
          <a:xfrm>
            <a:off x="200170" y="3241926"/>
            <a:ext cx="6796087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Arial"/>
              <a:buNone/>
            </a:pPr>
            <a:r>
              <a:rPr lang="en-GB" sz="1600" b="1" i="1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From Risk Scores to Agents: What “AI” Really Means in Nephrology</a:t>
            </a:r>
            <a:endParaRPr sz="1600" dirty="0"/>
          </a:p>
        </p:txBody>
      </p:sp>
      <p:sp>
        <p:nvSpPr>
          <p:cNvPr id="53" name="Google Shape;53;p1"/>
          <p:cNvSpPr txBox="1"/>
          <p:nvPr/>
        </p:nvSpPr>
        <p:spPr>
          <a:xfrm>
            <a:off x="251763" y="4252221"/>
            <a:ext cx="6692900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rPr lang="en-US" sz="12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Abdulla Hourani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rPr lang="en-US" sz="1200" dirty="0">
                <a:solidFill>
                  <a:srgbClr val="FFFFFF"/>
                </a:solidFill>
              </a:rPr>
              <a:t>MD, ML engineer, PhD candidate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rPr lang="en-US" sz="1200" dirty="0">
                <a:solidFill>
                  <a:srgbClr val="FFFFFF"/>
                </a:solidFill>
              </a:rPr>
              <a:t>Department and Clinic of Nephrology Dialysis and Internal Medicine</a:t>
            </a:r>
            <a:endParaRPr sz="1200" dirty="0"/>
          </a:p>
        </p:txBody>
      </p:sp>
      <p:pic>
        <p:nvPicPr>
          <p:cNvPr id="54" name="Google Shape;54;p1"/>
          <p:cNvPicPr preferRelativeResize="0"/>
          <p:nvPr/>
        </p:nvPicPr>
        <p:blipFill rotWithShape="1">
          <a:blip r:embed="rId3">
            <a:alphaModFix/>
          </a:blip>
          <a:srcRect l="5458" t="18362" r="72113" b="61706"/>
          <a:stretch/>
        </p:blipFill>
        <p:spPr>
          <a:xfrm>
            <a:off x="58737" y="0"/>
            <a:ext cx="1584325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"/>
          <p:cNvPicPr preferRelativeResize="0"/>
          <p:nvPr/>
        </p:nvPicPr>
        <p:blipFill rotWithShape="1">
          <a:blip r:embed="rId3">
            <a:alphaModFix/>
          </a:blip>
          <a:srcRect l="68490" t="13705" r="90" b="13740"/>
          <a:stretch/>
        </p:blipFill>
        <p:spPr>
          <a:xfrm>
            <a:off x="6996257" y="12700"/>
            <a:ext cx="2320925" cy="417036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52;p1">
            <a:extLst>
              <a:ext uri="{FF2B5EF4-FFF2-40B4-BE49-F238E27FC236}">
                <a16:creationId xmlns:a16="http://schemas.microsoft.com/office/drawing/2014/main" id="{19EFAD6D-88AA-2A25-E089-4DB0EA8C0052}"/>
              </a:ext>
            </a:extLst>
          </p:cNvPr>
          <p:cNvSpPr txBox="1"/>
          <p:nvPr/>
        </p:nvSpPr>
        <p:spPr>
          <a:xfrm>
            <a:off x="200170" y="3639602"/>
            <a:ext cx="6796087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Arial"/>
              <a:buNone/>
            </a:pPr>
            <a:r>
              <a:rPr lang="en-GB" sz="1200" b="1" i="1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AI through the eyes of a young nephrologist</a:t>
            </a:r>
            <a:endParaRPr sz="1200" dirty="0"/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4B9B0844-6B25-ED56-6CA4-D834787866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9862" y="304172"/>
            <a:ext cx="6534794" cy="4373722"/>
          </a:xfrm>
          <a:prstGeom prst="rect">
            <a:avLst/>
          </a:prstGeom>
        </p:spPr>
      </p:pic>
      <p:pic>
        <p:nvPicPr>
          <p:cNvPr id="4" name="Google Shape;62;p2">
            <a:extLst>
              <a:ext uri="{FF2B5EF4-FFF2-40B4-BE49-F238E27FC236}">
                <a16:creationId xmlns:a16="http://schemas.microsoft.com/office/drawing/2014/main" id="{D3392FB0-CB01-E84A-3A59-1A97E4D3948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4818" t="83790" r="79440" b="3823"/>
          <a:stretch/>
        </p:blipFill>
        <p:spPr>
          <a:xfrm>
            <a:off x="0" y="4506912"/>
            <a:ext cx="1439862" cy="6365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05681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07995E43-10EA-67E1-0090-EC8559E023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970" y="843857"/>
            <a:ext cx="6936059" cy="3336838"/>
          </a:xfrm>
          <a:prstGeom prst="rect">
            <a:avLst/>
          </a:prstGeom>
        </p:spPr>
      </p:pic>
      <p:pic>
        <p:nvPicPr>
          <p:cNvPr id="6" name="Google Shape;62;p2">
            <a:extLst>
              <a:ext uri="{FF2B5EF4-FFF2-40B4-BE49-F238E27FC236}">
                <a16:creationId xmlns:a16="http://schemas.microsoft.com/office/drawing/2014/main" id="{C4962539-5A97-9668-C0A9-6A159259A5A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4818" t="83790" r="79440" b="3823"/>
          <a:stretch/>
        </p:blipFill>
        <p:spPr>
          <a:xfrm>
            <a:off x="0" y="4506912"/>
            <a:ext cx="1439862" cy="6365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18203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59">
          <a:extLst>
            <a:ext uri="{FF2B5EF4-FFF2-40B4-BE49-F238E27FC236}">
              <a16:creationId xmlns:a16="http://schemas.microsoft.com/office/drawing/2014/main" id="{EE4313D8-EA1A-6C99-7DBE-2E1176AB5B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">
            <a:extLst>
              <a:ext uri="{FF2B5EF4-FFF2-40B4-BE49-F238E27FC236}">
                <a16:creationId xmlns:a16="http://schemas.microsoft.com/office/drawing/2014/main" id="{CB00A881-F0C2-4CB9-EC8A-14F2B012292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11150" y="523875"/>
            <a:ext cx="8521700" cy="573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dirty="0"/>
              <a:t>Creating ML models</a:t>
            </a:r>
            <a:endParaRPr dirty="0"/>
          </a:p>
        </p:txBody>
      </p:sp>
      <p:pic>
        <p:nvPicPr>
          <p:cNvPr id="62" name="Google Shape;62;p2">
            <a:extLst>
              <a:ext uri="{FF2B5EF4-FFF2-40B4-BE49-F238E27FC236}">
                <a16:creationId xmlns:a16="http://schemas.microsoft.com/office/drawing/2014/main" id="{19B39D34-F0C0-54B5-0E7D-A0D161904F4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4818" t="83790" r="79440" b="3823"/>
          <a:stretch/>
        </p:blipFill>
        <p:spPr>
          <a:xfrm>
            <a:off x="0" y="4506912"/>
            <a:ext cx="1439862" cy="63658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45E1180-5DE8-C4EF-9CAB-6385405DB4B8}"/>
              </a:ext>
            </a:extLst>
          </p:cNvPr>
          <p:cNvSpPr/>
          <p:nvPr/>
        </p:nvSpPr>
        <p:spPr>
          <a:xfrm>
            <a:off x="996176" y="1347787"/>
            <a:ext cx="6854283" cy="364273"/>
          </a:xfrm>
          <a:prstGeom prst="roundRect">
            <a:avLst/>
          </a:prstGeom>
          <a:solidFill>
            <a:srgbClr val="0070C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/>
              <a:t>- Choose the model based on your data size and data type.</a:t>
            </a:r>
            <a:endParaRPr lang="en-GB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2ED7D5E-6D0D-089E-EC45-67C00595EE2B}"/>
              </a:ext>
            </a:extLst>
          </p:cNvPr>
          <p:cNvSpPr/>
          <p:nvPr/>
        </p:nvSpPr>
        <p:spPr>
          <a:xfrm>
            <a:off x="996173" y="3299091"/>
            <a:ext cx="6854283" cy="364273"/>
          </a:xfrm>
          <a:prstGeom prst="roundRect">
            <a:avLst/>
          </a:prstGeom>
          <a:solidFill>
            <a:srgbClr val="0070C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- Keep outputs explainable so clinicians can trust and act on them.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1A03279-BA40-9BFC-9A99-7D7B8B7F3D63}"/>
              </a:ext>
            </a:extLst>
          </p:cNvPr>
          <p:cNvSpPr/>
          <p:nvPr/>
        </p:nvSpPr>
        <p:spPr>
          <a:xfrm>
            <a:off x="996174" y="2805187"/>
            <a:ext cx="6854283" cy="364273"/>
          </a:xfrm>
          <a:prstGeom prst="roundRect">
            <a:avLst/>
          </a:prstGeom>
          <a:solidFill>
            <a:srgbClr val="0070C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- Validate on an external cohort and test real-world impact (alerts, workload, cost).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93FD4E9-F053-8DD1-2271-11B58D7AB0B9}"/>
              </a:ext>
            </a:extLst>
          </p:cNvPr>
          <p:cNvSpPr/>
          <p:nvPr/>
        </p:nvSpPr>
        <p:spPr>
          <a:xfrm>
            <a:off x="996176" y="1841691"/>
            <a:ext cx="6854283" cy="364273"/>
          </a:xfrm>
          <a:prstGeom prst="roundRect">
            <a:avLst/>
          </a:prstGeom>
          <a:solidFill>
            <a:srgbClr val="0070C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- ML needs lots of examples to make reliable risk estimates.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8996973-4DD6-480B-8718-0EDD7A53DFE2}"/>
              </a:ext>
            </a:extLst>
          </p:cNvPr>
          <p:cNvSpPr/>
          <p:nvPr/>
        </p:nvSpPr>
        <p:spPr>
          <a:xfrm>
            <a:off x="996175" y="2323439"/>
            <a:ext cx="6854283" cy="364273"/>
          </a:xfrm>
          <a:prstGeom prst="roundRect">
            <a:avLst/>
          </a:prstGeom>
          <a:solidFill>
            <a:srgbClr val="0070C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- Use large, diverse data to reduce bias and improve generalization.</a:t>
            </a:r>
          </a:p>
        </p:txBody>
      </p:sp>
    </p:spTree>
    <p:extLst>
      <p:ext uri="{BB962C8B-B14F-4D97-AF65-F5344CB8AC3E}">
        <p14:creationId xmlns:p14="http://schemas.microsoft.com/office/powerpoint/2010/main" val="1796262557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id="{DA404D9A-F205-EB1C-0D19-5321700585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2">
            <a:extLst>
              <a:ext uri="{FF2B5EF4-FFF2-40B4-BE49-F238E27FC236}">
                <a16:creationId xmlns:a16="http://schemas.microsoft.com/office/drawing/2014/main" id="{958FE054-CCF8-D3E9-3911-0172BAAE0BA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4818" t="83790" r="79440" b="3823"/>
          <a:stretch/>
        </p:blipFill>
        <p:spPr>
          <a:xfrm>
            <a:off x="0" y="4506912"/>
            <a:ext cx="1439862" cy="63658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F9D7A40F-57BA-3441-DE1B-1B6E43D96CEB}"/>
              </a:ext>
            </a:extLst>
          </p:cNvPr>
          <p:cNvSpPr/>
          <p:nvPr/>
        </p:nvSpPr>
        <p:spPr>
          <a:xfrm>
            <a:off x="166255" y="1351179"/>
            <a:ext cx="2653147" cy="2306421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0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0709DC8-8882-0FE0-FD62-035CB67DF356}"/>
              </a:ext>
            </a:extLst>
          </p:cNvPr>
          <p:cNvSpPr/>
          <p:nvPr/>
        </p:nvSpPr>
        <p:spPr>
          <a:xfrm>
            <a:off x="245575" y="1824853"/>
            <a:ext cx="2527352" cy="189929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0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29934C9-A733-B741-CE4C-535B5EEC58C1}"/>
              </a:ext>
            </a:extLst>
          </p:cNvPr>
          <p:cNvSpPr/>
          <p:nvPr/>
        </p:nvSpPr>
        <p:spPr>
          <a:xfrm>
            <a:off x="474748" y="2227376"/>
            <a:ext cx="2068998" cy="1545936"/>
          </a:xfrm>
          <a:prstGeom prst="ellipse">
            <a:avLst/>
          </a:prstGeom>
          <a:solidFill>
            <a:srgbClr val="0070C0"/>
          </a:solidFill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00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6B68D9C-05B2-E102-C177-E65389FE3417}"/>
              </a:ext>
            </a:extLst>
          </p:cNvPr>
          <p:cNvSpPr/>
          <p:nvPr/>
        </p:nvSpPr>
        <p:spPr>
          <a:xfrm>
            <a:off x="884819" y="2699421"/>
            <a:ext cx="1216015" cy="110039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2FE79D-976F-2251-F568-5334919B8762}"/>
              </a:ext>
            </a:extLst>
          </p:cNvPr>
          <p:cNvSpPr txBox="1"/>
          <p:nvPr/>
        </p:nvSpPr>
        <p:spPr>
          <a:xfrm>
            <a:off x="1157370" y="2376584"/>
            <a:ext cx="67091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>
                <a:solidFill>
                  <a:schemeClr val="bg1"/>
                </a:solidFill>
              </a:rPr>
              <a:t>DL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C2E5834-CB64-FCF7-B656-15440E016F90}"/>
              </a:ext>
            </a:extLst>
          </p:cNvPr>
          <p:cNvSpPr/>
          <p:nvPr/>
        </p:nvSpPr>
        <p:spPr>
          <a:xfrm>
            <a:off x="1084577" y="3005146"/>
            <a:ext cx="849339" cy="76816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A641173-9ABF-6DF7-1FCB-4ED98C17FFC0}"/>
              </a:ext>
            </a:extLst>
          </p:cNvPr>
          <p:cNvSpPr/>
          <p:nvPr/>
        </p:nvSpPr>
        <p:spPr>
          <a:xfrm>
            <a:off x="4087093" y="1930003"/>
            <a:ext cx="2015836" cy="44991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Computer vision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B2E2BE3-E479-FCD7-2201-F49AD0025571}"/>
              </a:ext>
            </a:extLst>
          </p:cNvPr>
          <p:cNvSpPr/>
          <p:nvPr/>
        </p:nvSpPr>
        <p:spPr>
          <a:xfrm>
            <a:off x="5316682" y="3107062"/>
            <a:ext cx="2015836" cy="44991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Clustering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1BC4E65-964B-C3F5-FBDF-F2AF75FB79B9}"/>
              </a:ext>
            </a:extLst>
          </p:cNvPr>
          <p:cNvSpPr/>
          <p:nvPr/>
        </p:nvSpPr>
        <p:spPr>
          <a:xfrm>
            <a:off x="4087093" y="2512140"/>
            <a:ext cx="2015836" cy="44991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Prediction tasks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55D8413-F0FA-F7CB-5646-F04A2DACED9E}"/>
              </a:ext>
            </a:extLst>
          </p:cNvPr>
          <p:cNvSpPr/>
          <p:nvPr/>
        </p:nvSpPr>
        <p:spPr>
          <a:xfrm>
            <a:off x="6515100" y="1930003"/>
            <a:ext cx="2015836" cy="44991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Signal processing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9EE5989-BAB1-5528-130E-655A99DF7BA9}"/>
              </a:ext>
            </a:extLst>
          </p:cNvPr>
          <p:cNvSpPr/>
          <p:nvPr/>
        </p:nvSpPr>
        <p:spPr>
          <a:xfrm>
            <a:off x="6515100" y="2512140"/>
            <a:ext cx="2015836" cy="44991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Multimodality</a:t>
            </a:r>
          </a:p>
        </p:txBody>
      </p:sp>
      <p:sp>
        <p:nvSpPr>
          <p:cNvPr id="6" name="Google Shape;61;p2">
            <a:extLst>
              <a:ext uri="{FF2B5EF4-FFF2-40B4-BE49-F238E27FC236}">
                <a16:creationId xmlns:a16="http://schemas.microsoft.com/office/drawing/2014/main" id="{07EC944A-4DFA-BAD9-AECB-D41DC15D8048}"/>
              </a:ext>
            </a:extLst>
          </p:cNvPr>
          <p:cNvSpPr txBox="1">
            <a:spLocks/>
          </p:cNvSpPr>
          <p:nvPr/>
        </p:nvSpPr>
        <p:spPr>
          <a:xfrm>
            <a:off x="168924" y="480219"/>
            <a:ext cx="8645814" cy="573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2800"/>
            </a:pPr>
            <a:r>
              <a:rPr lang="en-GB" sz="2200" b="1" dirty="0"/>
              <a:t>Deep Learning</a:t>
            </a:r>
          </a:p>
        </p:txBody>
      </p:sp>
    </p:spTree>
    <p:extLst>
      <p:ext uri="{BB962C8B-B14F-4D97-AF65-F5344CB8AC3E}">
        <p14:creationId xmlns:p14="http://schemas.microsoft.com/office/powerpoint/2010/main" val="535096040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id="{FC876DF7-997C-58D6-4E34-B4110E4F9D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2">
            <a:extLst>
              <a:ext uri="{FF2B5EF4-FFF2-40B4-BE49-F238E27FC236}">
                <a16:creationId xmlns:a16="http://schemas.microsoft.com/office/drawing/2014/main" id="{5AF78BDC-5EDB-B2D4-B86E-937019AD827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4818" t="83790" r="79440" b="3823"/>
          <a:stretch/>
        </p:blipFill>
        <p:spPr>
          <a:xfrm>
            <a:off x="0" y="4506912"/>
            <a:ext cx="1439862" cy="636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collage of images of different colors&#10;&#10;AI-generated content may be incorrect.">
            <a:extLst>
              <a:ext uri="{FF2B5EF4-FFF2-40B4-BE49-F238E27FC236}">
                <a16:creationId xmlns:a16="http://schemas.microsoft.com/office/drawing/2014/main" id="{9180D971-9236-BD48-135C-25970704E4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691" y="1471974"/>
            <a:ext cx="8132618" cy="303493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0B1BD03-9CD0-C093-9377-E08987AC5C8A}"/>
              </a:ext>
            </a:extLst>
          </p:cNvPr>
          <p:cNvSpPr/>
          <p:nvPr/>
        </p:nvSpPr>
        <p:spPr>
          <a:xfrm>
            <a:off x="152401" y="385475"/>
            <a:ext cx="2015836" cy="4499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Computer vision</a:t>
            </a:r>
          </a:p>
        </p:txBody>
      </p:sp>
    </p:spTree>
    <p:extLst>
      <p:ext uri="{BB962C8B-B14F-4D97-AF65-F5344CB8AC3E}">
        <p14:creationId xmlns:p14="http://schemas.microsoft.com/office/powerpoint/2010/main" val="2449516937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id="{70AF4AD7-FC49-9219-FD4E-10094186C0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2">
            <a:extLst>
              <a:ext uri="{FF2B5EF4-FFF2-40B4-BE49-F238E27FC236}">
                <a16:creationId xmlns:a16="http://schemas.microsoft.com/office/drawing/2014/main" id="{5E2A50A7-28DC-6EB0-FBAA-D861F013C60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4818" t="83790" r="79440" b="3823"/>
          <a:stretch/>
        </p:blipFill>
        <p:spPr>
          <a:xfrm>
            <a:off x="0" y="4506912"/>
            <a:ext cx="1439862" cy="63658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FD6E433-9981-D50C-7FF2-CDC512C80DC8}"/>
              </a:ext>
            </a:extLst>
          </p:cNvPr>
          <p:cNvSpPr/>
          <p:nvPr/>
        </p:nvSpPr>
        <p:spPr>
          <a:xfrm>
            <a:off x="152401" y="385475"/>
            <a:ext cx="2015836" cy="4499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Computer vision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C594BA-95B7-6F41-276B-7602DF7EA5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7312" y="1370589"/>
            <a:ext cx="6429375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50018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id="{E700C94A-7549-9562-9622-2D7202FAF1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2">
            <a:extLst>
              <a:ext uri="{FF2B5EF4-FFF2-40B4-BE49-F238E27FC236}">
                <a16:creationId xmlns:a16="http://schemas.microsoft.com/office/drawing/2014/main" id="{91D54CEA-3BE7-46D4-090C-180D345A470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4818" t="83790" r="79440" b="3823"/>
          <a:stretch/>
        </p:blipFill>
        <p:spPr>
          <a:xfrm>
            <a:off x="0" y="4506912"/>
            <a:ext cx="1439862" cy="63658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BFAE942-42CD-1DED-7790-BE4142B0AB7B}"/>
              </a:ext>
            </a:extLst>
          </p:cNvPr>
          <p:cNvSpPr/>
          <p:nvPr/>
        </p:nvSpPr>
        <p:spPr>
          <a:xfrm>
            <a:off x="152401" y="385475"/>
            <a:ext cx="2015836" cy="4499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Clustering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5088941-497A-8BF3-A505-2608703853A0}"/>
              </a:ext>
            </a:extLst>
          </p:cNvPr>
          <p:cNvSpPr/>
          <p:nvPr/>
        </p:nvSpPr>
        <p:spPr>
          <a:xfrm>
            <a:off x="3494049" y="1110305"/>
            <a:ext cx="2015836" cy="449912"/>
          </a:xfrm>
          <a:prstGeom prst="rect">
            <a:avLst/>
          </a:prstGeom>
          <a:solidFill>
            <a:srgbClr val="0070C0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Age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3F1D757-73FA-9286-F259-29DD8BF47530}"/>
              </a:ext>
            </a:extLst>
          </p:cNvPr>
          <p:cNvSpPr/>
          <p:nvPr/>
        </p:nvSpPr>
        <p:spPr>
          <a:xfrm>
            <a:off x="3494049" y="1680476"/>
            <a:ext cx="2015836" cy="449912"/>
          </a:xfrm>
          <a:prstGeom prst="rect">
            <a:avLst/>
          </a:prstGeom>
          <a:solidFill>
            <a:srgbClr val="0070C0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Sex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502C9E5-7B8A-1001-5C58-CB3E9F1B8C90}"/>
              </a:ext>
            </a:extLst>
          </p:cNvPr>
          <p:cNvSpPr/>
          <p:nvPr/>
        </p:nvSpPr>
        <p:spPr>
          <a:xfrm>
            <a:off x="3494049" y="2250647"/>
            <a:ext cx="2015836" cy="449912"/>
          </a:xfrm>
          <a:prstGeom prst="rect">
            <a:avLst/>
          </a:prstGeom>
          <a:solidFill>
            <a:srgbClr val="0070C0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eGFR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7B398D-ADDE-9D30-A8DD-2CF2CEBE599F}"/>
              </a:ext>
            </a:extLst>
          </p:cNvPr>
          <p:cNvSpPr/>
          <p:nvPr/>
        </p:nvSpPr>
        <p:spPr>
          <a:xfrm>
            <a:off x="3494049" y="2820818"/>
            <a:ext cx="2015836" cy="449912"/>
          </a:xfrm>
          <a:prstGeom prst="rect">
            <a:avLst/>
          </a:prstGeom>
          <a:solidFill>
            <a:srgbClr val="0070C0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Diabetes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9696AC-824A-AF85-F8FE-98A713C5DDEB}"/>
              </a:ext>
            </a:extLst>
          </p:cNvPr>
          <p:cNvSpPr/>
          <p:nvPr/>
        </p:nvSpPr>
        <p:spPr>
          <a:xfrm>
            <a:off x="3494049" y="3390989"/>
            <a:ext cx="2015836" cy="449912"/>
          </a:xfrm>
          <a:prstGeom prst="rect">
            <a:avLst/>
          </a:prstGeom>
          <a:solidFill>
            <a:srgbClr val="0070C0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Weight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C875F9C-4406-B7D8-F963-8D18C731DA71}"/>
              </a:ext>
            </a:extLst>
          </p:cNvPr>
          <p:cNvSpPr/>
          <p:nvPr/>
        </p:nvSpPr>
        <p:spPr>
          <a:xfrm>
            <a:off x="3494049" y="3961160"/>
            <a:ext cx="2015836" cy="449912"/>
          </a:xfrm>
          <a:prstGeom prst="rect">
            <a:avLst/>
          </a:prstGeom>
          <a:solidFill>
            <a:srgbClr val="0070C0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Height</a:t>
            </a:r>
          </a:p>
        </p:txBody>
      </p:sp>
    </p:spTree>
    <p:extLst>
      <p:ext uri="{BB962C8B-B14F-4D97-AF65-F5344CB8AC3E}">
        <p14:creationId xmlns:p14="http://schemas.microsoft.com/office/powerpoint/2010/main" val="1288719438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id="{6335ADC6-98B9-0168-0C0E-8B96518F24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2">
            <a:extLst>
              <a:ext uri="{FF2B5EF4-FFF2-40B4-BE49-F238E27FC236}">
                <a16:creationId xmlns:a16="http://schemas.microsoft.com/office/drawing/2014/main" id="{F3CE75E7-28DD-98D7-6513-CFA2B2337AF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4818" t="83790" r="79440" b="3823"/>
          <a:stretch/>
        </p:blipFill>
        <p:spPr>
          <a:xfrm>
            <a:off x="0" y="4506912"/>
            <a:ext cx="1439862" cy="63658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E2A7F06-FC80-4D3A-4739-7501D709D5BA}"/>
              </a:ext>
            </a:extLst>
          </p:cNvPr>
          <p:cNvSpPr/>
          <p:nvPr/>
        </p:nvSpPr>
        <p:spPr>
          <a:xfrm>
            <a:off x="152401" y="385475"/>
            <a:ext cx="2015836" cy="4499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Clustering</a:t>
            </a:r>
          </a:p>
        </p:txBody>
      </p:sp>
      <p:pic>
        <p:nvPicPr>
          <p:cNvPr id="8194" name="Picture 2" descr="Figure 2.">
            <a:extLst>
              <a:ext uri="{FF2B5EF4-FFF2-40B4-BE49-F238E27FC236}">
                <a16:creationId xmlns:a16="http://schemas.microsoft.com/office/drawing/2014/main" id="{949792A2-5ED7-A7F1-1B4D-C1BBAD2C82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2" t="3654" b="3177"/>
          <a:stretch>
            <a:fillRect/>
          </a:stretch>
        </p:blipFill>
        <p:spPr bwMode="auto">
          <a:xfrm>
            <a:off x="2112818" y="942109"/>
            <a:ext cx="506932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296035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id="{08FEBBDE-14E2-CB14-A0BE-5359751957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2">
            <a:extLst>
              <a:ext uri="{FF2B5EF4-FFF2-40B4-BE49-F238E27FC236}">
                <a16:creationId xmlns:a16="http://schemas.microsoft.com/office/drawing/2014/main" id="{BE137EA6-B41F-5586-0900-484E2AFEDF0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4818" t="83790" r="79440" b="3823"/>
          <a:stretch/>
        </p:blipFill>
        <p:spPr>
          <a:xfrm>
            <a:off x="0" y="4506912"/>
            <a:ext cx="1439862" cy="63658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C07F446-628C-1D33-2FFB-296A3DBB75CE}"/>
              </a:ext>
            </a:extLst>
          </p:cNvPr>
          <p:cNvSpPr/>
          <p:nvPr/>
        </p:nvSpPr>
        <p:spPr>
          <a:xfrm>
            <a:off x="152401" y="385475"/>
            <a:ext cx="2015836" cy="4499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Clustering</a:t>
            </a:r>
          </a:p>
        </p:txBody>
      </p:sp>
      <p:pic>
        <p:nvPicPr>
          <p:cNvPr id="7172" name="Picture 4">
            <a:extLst>
              <a:ext uri="{FF2B5EF4-FFF2-40B4-BE49-F238E27FC236}">
                <a16:creationId xmlns:a16="http://schemas.microsoft.com/office/drawing/2014/main" id="{554A5322-0EAA-CA4D-4476-5D003D5228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" y="1262063"/>
            <a:ext cx="7639050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5317131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id="{B388A221-3B0F-7B22-DE8B-F9DA2695A7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">
            <a:extLst>
              <a:ext uri="{FF2B5EF4-FFF2-40B4-BE49-F238E27FC236}">
                <a16:creationId xmlns:a16="http://schemas.microsoft.com/office/drawing/2014/main" id="{E32F5C10-A2B7-0E04-0D2C-824F6884ACB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68924" y="480219"/>
            <a:ext cx="8645814" cy="573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buSzPts val="2800"/>
            </a:pPr>
            <a:r>
              <a:rPr lang="en-GB" sz="2200" b="1" dirty="0"/>
              <a:t>Large Language Models</a:t>
            </a:r>
            <a:endParaRPr sz="2200" b="1" dirty="0"/>
          </a:p>
        </p:txBody>
      </p:sp>
      <p:pic>
        <p:nvPicPr>
          <p:cNvPr id="62" name="Google Shape;62;p2">
            <a:extLst>
              <a:ext uri="{FF2B5EF4-FFF2-40B4-BE49-F238E27FC236}">
                <a16:creationId xmlns:a16="http://schemas.microsoft.com/office/drawing/2014/main" id="{AFDA2157-D7E8-0285-650E-E562427E30B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4818" t="83790" r="79440" b="3823"/>
          <a:stretch/>
        </p:blipFill>
        <p:spPr>
          <a:xfrm>
            <a:off x="0" y="4506912"/>
            <a:ext cx="1439862" cy="63658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05B6C113-AE18-08ED-218D-2D1DE0B9D324}"/>
              </a:ext>
            </a:extLst>
          </p:cNvPr>
          <p:cNvSpPr/>
          <p:nvPr/>
        </p:nvSpPr>
        <p:spPr>
          <a:xfrm>
            <a:off x="166255" y="1351179"/>
            <a:ext cx="2653147" cy="2306421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0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D8A4AE2-8CE2-9281-6023-217928C0BF38}"/>
              </a:ext>
            </a:extLst>
          </p:cNvPr>
          <p:cNvSpPr/>
          <p:nvPr/>
        </p:nvSpPr>
        <p:spPr>
          <a:xfrm>
            <a:off x="245575" y="1824853"/>
            <a:ext cx="2527352" cy="189929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0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3035501-73B9-EF6C-DF3E-18593021E421}"/>
              </a:ext>
            </a:extLst>
          </p:cNvPr>
          <p:cNvSpPr/>
          <p:nvPr/>
        </p:nvSpPr>
        <p:spPr>
          <a:xfrm>
            <a:off x="474748" y="2227376"/>
            <a:ext cx="2068998" cy="154593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00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7AEB351-8CEE-B98A-AB0E-069C7A9C5184}"/>
              </a:ext>
            </a:extLst>
          </p:cNvPr>
          <p:cNvSpPr/>
          <p:nvPr/>
        </p:nvSpPr>
        <p:spPr>
          <a:xfrm>
            <a:off x="884819" y="2699421"/>
            <a:ext cx="1216015" cy="1100399"/>
          </a:xfrm>
          <a:prstGeom prst="ellipse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37AC1C-D3C0-7520-7C65-0E9F0F9932BD}"/>
              </a:ext>
            </a:extLst>
          </p:cNvPr>
          <p:cNvSpPr txBox="1"/>
          <p:nvPr/>
        </p:nvSpPr>
        <p:spPr>
          <a:xfrm>
            <a:off x="1157370" y="2774499"/>
            <a:ext cx="67091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>
                <a:solidFill>
                  <a:schemeClr val="bg1"/>
                </a:solidFill>
              </a:rPr>
              <a:t>LLM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27B84DE-C8F9-6D54-4D40-2AD61C2FAE49}"/>
              </a:ext>
            </a:extLst>
          </p:cNvPr>
          <p:cNvSpPr/>
          <p:nvPr/>
        </p:nvSpPr>
        <p:spPr>
          <a:xfrm>
            <a:off x="1084577" y="3005146"/>
            <a:ext cx="849339" cy="76816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CB9CEA8-46C3-F1F4-BE27-8F3FA0840529}"/>
              </a:ext>
            </a:extLst>
          </p:cNvPr>
          <p:cNvSpPr/>
          <p:nvPr/>
        </p:nvSpPr>
        <p:spPr>
          <a:xfrm>
            <a:off x="4087093" y="1824853"/>
            <a:ext cx="2015836" cy="44991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Extraction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3ADB8F-1769-DE74-39A5-55415530D939}"/>
              </a:ext>
            </a:extLst>
          </p:cNvPr>
          <p:cNvSpPr/>
          <p:nvPr/>
        </p:nvSpPr>
        <p:spPr>
          <a:xfrm>
            <a:off x="5316682" y="3001912"/>
            <a:ext cx="2015836" cy="44991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Education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13A424E-B5CE-10C8-D526-78357FBC040A}"/>
              </a:ext>
            </a:extLst>
          </p:cNvPr>
          <p:cNvSpPr/>
          <p:nvPr/>
        </p:nvSpPr>
        <p:spPr>
          <a:xfrm>
            <a:off x="4087093" y="2406990"/>
            <a:ext cx="2015836" cy="44991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Multimodality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988D899-6A05-5A21-A2F2-1C8FCA568E26}"/>
              </a:ext>
            </a:extLst>
          </p:cNvPr>
          <p:cNvSpPr/>
          <p:nvPr/>
        </p:nvSpPr>
        <p:spPr>
          <a:xfrm>
            <a:off x="6515100" y="1824853"/>
            <a:ext cx="2015836" cy="44991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Text generation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2451EEA-66F1-DBC0-1521-739D3799D814}"/>
              </a:ext>
            </a:extLst>
          </p:cNvPr>
          <p:cNvSpPr/>
          <p:nvPr/>
        </p:nvSpPr>
        <p:spPr>
          <a:xfrm>
            <a:off x="6515100" y="2406990"/>
            <a:ext cx="2015836" cy="44991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Clinical reasoning</a:t>
            </a:r>
          </a:p>
        </p:txBody>
      </p:sp>
    </p:spTree>
    <p:extLst>
      <p:ext uri="{BB962C8B-B14F-4D97-AF65-F5344CB8AC3E}">
        <p14:creationId xmlns:p14="http://schemas.microsoft.com/office/powerpoint/2010/main" val="395238482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id="{C34E993B-F318-BF91-03CF-48315F908D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">
            <a:extLst>
              <a:ext uri="{FF2B5EF4-FFF2-40B4-BE49-F238E27FC236}">
                <a16:creationId xmlns:a16="http://schemas.microsoft.com/office/drawing/2014/main" id="{8B1CB5B2-FC1A-25D7-9C51-9722C22714C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68924" y="480219"/>
            <a:ext cx="8645814" cy="573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buSzPts val="2800"/>
            </a:pPr>
            <a:r>
              <a:rPr lang="en-GB" sz="2200" b="1" dirty="0"/>
              <a:t>Objectives</a:t>
            </a:r>
            <a:endParaRPr sz="2200" b="1" dirty="0"/>
          </a:p>
        </p:txBody>
      </p:sp>
      <p:pic>
        <p:nvPicPr>
          <p:cNvPr id="62" name="Google Shape;62;p2">
            <a:extLst>
              <a:ext uri="{FF2B5EF4-FFF2-40B4-BE49-F238E27FC236}">
                <a16:creationId xmlns:a16="http://schemas.microsoft.com/office/drawing/2014/main" id="{8128A0C2-A77E-CC92-E440-6E8F01467F0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4818" t="83790" r="79440" b="3823"/>
          <a:stretch/>
        </p:blipFill>
        <p:spPr>
          <a:xfrm>
            <a:off x="0" y="4506912"/>
            <a:ext cx="1439862" cy="63658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957AAFF-CB23-8ED9-5A69-9E10CCEE7E68}"/>
              </a:ext>
            </a:extLst>
          </p:cNvPr>
          <p:cNvSpPr/>
          <p:nvPr/>
        </p:nvSpPr>
        <p:spPr>
          <a:xfrm>
            <a:off x="1144860" y="1713547"/>
            <a:ext cx="6854283" cy="364273"/>
          </a:xfrm>
          <a:prstGeom prst="roundRect">
            <a:avLst/>
          </a:prstGeom>
          <a:solidFill>
            <a:srgbClr val="0070C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SzPts val="2800"/>
            </a:pPr>
            <a:r>
              <a:rPr lang="en-GB" dirty="0"/>
              <a:t>- Clarify what “AI” means and pinpoint common uses in Nephrology 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9079CF2-D8B5-F8CD-70A4-DD960B265212}"/>
              </a:ext>
            </a:extLst>
          </p:cNvPr>
          <p:cNvSpPr/>
          <p:nvPr/>
        </p:nvSpPr>
        <p:spPr>
          <a:xfrm>
            <a:off x="1144858" y="3170947"/>
            <a:ext cx="6854283" cy="364273"/>
          </a:xfrm>
          <a:prstGeom prst="roundRect">
            <a:avLst/>
          </a:prstGeom>
          <a:solidFill>
            <a:srgbClr val="0070C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SzPts val="2800"/>
            </a:pPr>
            <a:r>
              <a:rPr lang="en-GB" dirty="0"/>
              <a:t>- Understand what “agents” add beyond chat.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3399A1F-3FCE-9A46-037A-CA7C29251542}"/>
              </a:ext>
            </a:extLst>
          </p:cNvPr>
          <p:cNvSpPr/>
          <p:nvPr/>
        </p:nvSpPr>
        <p:spPr>
          <a:xfrm>
            <a:off x="1144860" y="2207451"/>
            <a:ext cx="6854283" cy="364273"/>
          </a:xfrm>
          <a:prstGeom prst="roundRect">
            <a:avLst/>
          </a:prstGeom>
          <a:solidFill>
            <a:srgbClr val="0070C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SzPts val="2800"/>
            </a:pPr>
            <a:r>
              <a:rPr lang="en-GB" dirty="0"/>
              <a:t>- ML &amp; DL: Common applications.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741A7FB-216A-C903-4777-F1D6AC1BA658}"/>
              </a:ext>
            </a:extLst>
          </p:cNvPr>
          <p:cNvSpPr/>
          <p:nvPr/>
        </p:nvSpPr>
        <p:spPr>
          <a:xfrm>
            <a:off x="1144859" y="2689199"/>
            <a:ext cx="6854283" cy="364273"/>
          </a:xfrm>
          <a:prstGeom prst="roundRect">
            <a:avLst/>
          </a:prstGeom>
          <a:solidFill>
            <a:srgbClr val="0070C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SzPts val="2800"/>
            </a:pPr>
            <a:r>
              <a:rPr lang="en-GB" dirty="0"/>
              <a:t>- Large language models.</a:t>
            </a:r>
          </a:p>
        </p:txBody>
      </p:sp>
    </p:spTree>
    <p:extLst>
      <p:ext uri="{BB962C8B-B14F-4D97-AF65-F5344CB8AC3E}">
        <p14:creationId xmlns:p14="http://schemas.microsoft.com/office/powerpoint/2010/main" val="1376154542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Attention Is All You Need!. Demystifying the Transformer… | by @panData |  Data Science Collective | Medium">
            <a:extLst>
              <a:ext uri="{FF2B5EF4-FFF2-40B4-BE49-F238E27FC236}">
                <a16:creationId xmlns:a16="http://schemas.microsoft.com/office/drawing/2014/main" id="{D9625674-066D-50EF-FE0F-217B7B0650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097" y="0"/>
            <a:ext cx="377348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close-up of a website&#10;&#10;AI-generated content may be incorrect.">
            <a:extLst>
              <a:ext uri="{FF2B5EF4-FFF2-40B4-BE49-F238E27FC236}">
                <a16:creationId xmlns:a16="http://schemas.microsoft.com/office/drawing/2014/main" id="{EFD96388-2C73-C065-3B87-414BB61D933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996" r="6768"/>
          <a:stretch>
            <a:fillRect/>
          </a:stretch>
        </p:blipFill>
        <p:spPr>
          <a:xfrm>
            <a:off x="277387" y="871611"/>
            <a:ext cx="5000857" cy="3400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9360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id="{8C527569-A1EC-20FE-6494-E9F9665853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2">
            <a:extLst>
              <a:ext uri="{FF2B5EF4-FFF2-40B4-BE49-F238E27FC236}">
                <a16:creationId xmlns:a16="http://schemas.microsoft.com/office/drawing/2014/main" id="{9085F1C7-84BF-5CA9-8B16-E559EEC7CCC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4818" t="83790" r="79440" b="3823"/>
          <a:stretch/>
        </p:blipFill>
        <p:spPr>
          <a:xfrm>
            <a:off x="0" y="4506912"/>
            <a:ext cx="1439862" cy="63658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E16611E-35B5-8751-DB9C-5BA902132DE4}"/>
              </a:ext>
            </a:extLst>
          </p:cNvPr>
          <p:cNvSpPr/>
          <p:nvPr/>
        </p:nvSpPr>
        <p:spPr>
          <a:xfrm>
            <a:off x="152401" y="385475"/>
            <a:ext cx="2015836" cy="4499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Extraction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91298A-FAFB-26A9-796B-18F2A537A2D6}"/>
              </a:ext>
            </a:extLst>
          </p:cNvPr>
          <p:cNvSpPr txBox="1"/>
          <p:nvPr/>
        </p:nvSpPr>
        <p:spPr>
          <a:xfrm>
            <a:off x="304801" y="2202923"/>
            <a:ext cx="4648201" cy="230832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GB" sz="800" dirty="0"/>
              <a:t>Name: …, Age: 74, Sex: M. Allergies: No Known Allergies / Adverse Drug Reactions. Report: Elderly man with severe diastolic CHF, chronic AF on warfarin, CAD/COPD, and baseline CKD (Cr ~1.2–1.4) was admitted after a mechanical fall with head strike causing a left intertrochanteric hip fracture. Surgery (L hip ORIF) was delayed/complicated by flash pulmonary </a:t>
            </a:r>
            <a:r>
              <a:rPr lang="en-GB" sz="800" dirty="0" err="1"/>
              <a:t>edema</a:t>
            </a:r>
            <a:r>
              <a:rPr lang="en-GB" sz="800" dirty="0"/>
              <a:t> and hypoxemic respiratory failure after perioperative volume/FFP; he required brief postoperative intubation and ICU care, then improved with aggressive diuresis but was discharged to rehab still needing ~4 L nasal oxygen.</a:t>
            </a:r>
          </a:p>
          <a:p>
            <a:pPr algn="just"/>
            <a:r>
              <a:rPr lang="en-GB" sz="800" dirty="0"/>
              <a:t>Major nephrology finding was acute on chronic kidney injury: creatinine increased from 1.3 to 3.3 mg/dL (BUN up to 81) with oliguria, then down-trended to 1.2–1.3 by discharge. Suspected causes were multifactorial—renal hypoperfusion/over-diuresis, perioperative blood loss/</a:t>
            </a:r>
            <a:r>
              <a:rPr lang="en-GB" sz="800" dirty="0" err="1"/>
              <a:t>anemia</a:t>
            </a:r>
            <a:r>
              <a:rPr lang="en-GB" sz="800" dirty="0"/>
              <a:t>, and contrast exposure from CT. Urine studies showed very low urine sodium (11) and </a:t>
            </a:r>
            <a:r>
              <a:rPr lang="en-GB" sz="800" dirty="0" err="1"/>
              <a:t>FeNa</a:t>
            </a:r>
            <a:r>
              <a:rPr lang="en-GB" sz="800" dirty="0"/>
              <a:t> ~0.2%, supporting prerenal </a:t>
            </a:r>
            <a:r>
              <a:rPr lang="en-GB" sz="800" dirty="0" err="1"/>
              <a:t>azotemia</a:t>
            </a:r>
            <a:r>
              <a:rPr lang="en-GB" sz="800" dirty="0"/>
              <a:t>, though ATN was also considered; subsequent &gt;2 L/day urine output suggested recovery/post-ATN diuresis. UA demonstrated large blood with ~33 RBC/</a:t>
            </a:r>
            <a:r>
              <a:rPr lang="en-GB" sz="800" dirty="0" err="1"/>
              <a:t>hpf</a:t>
            </a:r>
            <a:r>
              <a:rPr lang="en-GB" sz="800" dirty="0"/>
              <a:t>, mild proteinuria, and no evidence of infection, consistent with known longstanding microscopic </a:t>
            </a:r>
            <a:r>
              <a:rPr lang="en-GB" sz="800" dirty="0" err="1"/>
              <a:t>hematuria</a:t>
            </a:r>
            <a:r>
              <a:rPr lang="en-GB" sz="800" dirty="0"/>
              <a:t>. Electrolytes reflected diuretic effect (</a:t>
            </a:r>
            <a:r>
              <a:rPr lang="en-GB" sz="800" dirty="0" err="1"/>
              <a:t>hypokalemia</a:t>
            </a:r>
            <a:r>
              <a:rPr lang="en-GB" sz="800" dirty="0"/>
              <a:t>, metabolic alkalosis) with transient hyponatremia that resolved. Discharge plan emphasized continued torsemide, holding metolazone unless worsening overload, and repeat chemistry monitoring. Phosphate was initially elevated then low; monitor for repletion needs during rehabilitation and diuresis.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0FC4E2-67F0-60E3-62E9-702FD78478F9}"/>
              </a:ext>
            </a:extLst>
          </p:cNvPr>
          <p:cNvSpPr txBox="1"/>
          <p:nvPr/>
        </p:nvSpPr>
        <p:spPr>
          <a:xfrm>
            <a:off x="5337461" y="835387"/>
            <a:ext cx="3200402" cy="39087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GB" sz="800" dirty="0"/>
              <a:t>{</a:t>
            </a:r>
          </a:p>
          <a:p>
            <a:pPr algn="just"/>
            <a:r>
              <a:rPr lang="en-GB" sz="800" dirty="0"/>
              <a:t>  "name": "…",</a:t>
            </a:r>
          </a:p>
          <a:p>
            <a:pPr algn="just"/>
            <a:r>
              <a:rPr lang="en-GB" sz="800" dirty="0"/>
              <a:t>  "age": 74,</a:t>
            </a:r>
          </a:p>
          <a:p>
            <a:pPr algn="just"/>
            <a:r>
              <a:rPr lang="en-GB" sz="800" dirty="0"/>
              <a:t>  "sex": "M",</a:t>
            </a:r>
          </a:p>
          <a:p>
            <a:pPr algn="just"/>
            <a:r>
              <a:rPr lang="en-GB" sz="800" dirty="0"/>
              <a:t>  "allergies": "No Known Allergies / Adverse Drug Reactions",</a:t>
            </a:r>
          </a:p>
          <a:p>
            <a:pPr algn="just"/>
            <a:r>
              <a:rPr lang="en-GB" sz="800" dirty="0"/>
              <a:t>  "</a:t>
            </a:r>
            <a:r>
              <a:rPr lang="en-GB" sz="800" dirty="0" err="1"/>
              <a:t>primary_diagnosis</a:t>
            </a:r>
            <a:r>
              <a:rPr lang="en-GB" sz="800" dirty="0"/>
              <a:t>": "Mechanical fall with head strike causing left intertrochanteric hip fracture",</a:t>
            </a:r>
          </a:p>
          <a:p>
            <a:pPr algn="just"/>
            <a:r>
              <a:rPr lang="en-GB" sz="800" dirty="0"/>
              <a:t>  "</a:t>
            </a:r>
            <a:r>
              <a:rPr lang="en-GB" sz="800" dirty="0" err="1"/>
              <a:t>secondary_diagnoses</a:t>
            </a:r>
            <a:r>
              <a:rPr lang="en-GB" sz="800" dirty="0"/>
              <a:t>": [</a:t>
            </a:r>
          </a:p>
          <a:p>
            <a:pPr algn="just"/>
            <a:r>
              <a:rPr lang="en-GB" sz="800" dirty="0"/>
              <a:t>    "Severe diastolic congestive heart failure (</a:t>
            </a:r>
            <a:r>
              <a:rPr lang="en-GB" sz="800" dirty="0" err="1"/>
              <a:t>dCHF</a:t>
            </a:r>
            <a:r>
              <a:rPr lang="en-GB" sz="800" dirty="0"/>
              <a:t>)",</a:t>
            </a:r>
          </a:p>
          <a:p>
            <a:pPr algn="just"/>
            <a:r>
              <a:rPr lang="en-GB" sz="800" dirty="0"/>
              <a:t>    "Chronic atrial fibrillation on warfarin",</a:t>
            </a:r>
          </a:p>
          <a:p>
            <a:pPr algn="just"/>
            <a:r>
              <a:rPr lang="en-GB" sz="800" dirty="0"/>
              <a:t>    "Coronary artery disease (CAD)",</a:t>
            </a:r>
          </a:p>
          <a:p>
            <a:pPr algn="just"/>
            <a:r>
              <a:rPr lang="en-GB" sz="800" dirty="0"/>
              <a:t>    "Chronic obstructive pulmonary disease (COPD)",</a:t>
            </a:r>
          </a:p>
          <a:p>
            <a:pPr algn="just"/>
            <a:r>
              <a:rPr lang="en-GB" sz="800" dirty="0"/>
              <a:t>    "Chronic kidney disease (baseline Cr ~1.2–1.4)",</a:t>
            </a:r>
          </a:p>
          <a:p>
            <a:pPr algn="just"/>
            <a:r>
              <a:rPr lang="en-GB" sz="800" dirty="0"/>
              <a:t>    "Flash pulmonary </a:t>
            </a:r>
            <a:r>
              <a:rPr lang="en-GB" sz="800" dirty="0" err="1"/>
              <a:t>edema</a:t>
            </a:r>
            <a:r>
              <a:rPr lang="en-GB" sz="800" dirty="0"/>
              <a:t> with hypoxemic respiratory failure (perioperative volume/FFP-related)",</a:t>
            </a:r>
          </a:p>
          <a:p>
            <a:pPr algn="just"/>
            <a:r>
              <a:rPr lang="en-GB" sz="800" dirty="0"/>
              <a:t>    "Acute on chronic kidney injury (Cr 1.3 → 3.3 mg/dL, recovered to ~1.2–1.3)",</a:t>
            </a:r>
          </a:p>
          <a:p>
            <a:pPr algn="just"/>
            <a:r>
              <a:rPr lang="en-GB" sz="800" dirty="0"/>
              <a:t>    "</a:t>
            </a:r>
            <a:r>
              <a:rPr lang="en-GB" sz="800" dirty="0" err="1"/>
              <a:t>Anemia</a:t>
            </a:r>
            <a:r>
              <a:rPr lang="en-GB" sz="800" dirty="0"/>
              <a:t>/blood loss (contributor to AKI)",</a:t>
            </a:r>
          </a:p>
          <a:p>
            <a:pPr algn="just"/>
            <a:r>
              <a:rPr lang="en-GB" sz="800" dirty="0"/>
              <a:t>    "Microscopic </a:t>
            </a:r>
            <a:r>
              <a:rPr lang="en-GB" sz="800" dirty="0" err="1"/>
              <a:t>hematuria</a:t>
            </a:r>
            <a:r>
              <a:rPr lang="en-GB" sz="800" dirty="0"/>
              <a:t> with mild proteinuria (no infection)",</a:t>
            </a:r>
          </a:p>
          <a:p>
            <a:pPr algn="just"/>
            <a:r>
              <a:rPr lang="en-GB" sz="800" dirty="0"/>
              <a:t>    "Electrolyte/acid-base abnormalities: </a:t>
            </a:r>
            <a:r>
              <a:rPr lang="en-GB" sz="800" dirty="0" err="1"/>
              <a:t>hypokalemia</a:t>
            </a:r>
            <a:r>
              <a:rPr lang="en-GB" sz="800" dirty="0"/>
              <a:t>, metabolic alkalosis, transient hyponatremia, phosphate initially high then low"</a:t>
            </a:r>
          </a:p>
          <a:p>
            <a:pPr algn="just"/>
            <a:r>
              <a:rPr lang="en-GB" sz="800" dirty="0"/>
              <a:t>  ],</a:t>
            </a:r>
          </a:p>
          <a:p>
            <a:pPr algn="just"/>
            <a:r>
              <a:rPr lang="en-GB" sz="800" dirty="0"/>
              <a:t>  "</a:t>
            </a:r>
            <a:r>
              <a:rPr lang="en-GB" sz="800" dirty="0" err="1"/>
              <a:t>aki</a:t>
            </a:r>
            <a:r>
              <a:rPr lang="en-GB" sz="800" dirty="0"/>
              <a:t>": 1,</a:t>
            </a:r>
          </a:p>
          <a:p>
            <a:pPr algn="just"/>
            <a:r>
              <a:rPr lang="en-GB" sz="800" dirty="0"/>
              <a:t>  "dialysis": 0,</a:t>
            </a:r>
          </a:p>
          <a:p>
            <a:pPr algn="just"/>
            <a:r>
              <a:rPr lang="en-GB" sz="800" dirty="0"/>
              <a:t>  "</a:t>
            </a:r>
            <a:r>
              <a:rPr lang="en-GB" sz="800" dirty="0" err="1"/>
              <a:t>administered_meds</a:t>
            </a:r>
            <a:r>
              <a:rPr lang="en-GB" sz="800" dirty="0"/>
              <a:t>": [</a:t>
            </a:r>
          </a:p>
          <a:p>
            <a:pPr algn="just"/>
            <a:r>
              <a:rPr lang="en-GB" sz="800" dirty="0"/>
              <a:t>    "Diuresis/diuretics (aggressive; agent not specified in report)",</a:t>
            </a:r>
          </a:p>
          <a:p>
            <a:pPr algn="just"/>
            <a:r>
              <a:rPr lang="en-GB" sz="800" dirty="0"/>
              <a:t>    "Torsemide (continued at discharge)",</a:t>
            </a:r>
          </a:p>
          <a:p>
            <a:pPr algn="just"/>
            <a:r>
              <a:rPr lang="en-GB" sz="800" dirty="0"/>
              <a:t>    "Metolazone (held unless worsening overload)"</a:t>
            </a:r>
          </a:p>
          <a:p>
            <a:pPr algn="just"/>
            <a:r>
              <a:rPr lang="en-GB" sz="800" dirty="0"/>
              <a:t>  ]</a:t>
            </a:r>
          </a:p>
          <a:p>
            <a:pPr algn="just"/>
            <a:r>
              <a:rPr lang="en-GB" sz="800" dirty="0"/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E05E3A-BFC8-8339-5E01-29D084BA76B0}"/>
              </a:ext>
            </a:extLst>
          </p:cNvPr>
          <p:cNvSpPr txBox="1"/>
          <p:nvPr/>
        </p:nvSpPr>
        <p:spPr>
          <a:xfrm>
            <a:off x="304802" y="872557"/>
            <a:ext cx="4648200" cy="1323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GB" sz="1000" b="1" dirty="0"/>
              <a:t>Task: From the provided text, extract structured fields and output JSONL (1 line). Use null if missing. Set </a:t>
            </a:r>
            <a:r>
              <a:rPr lang="en-GB" sz="1000" b="1" dirty="0" err="1"/>
              <a:t>aki</a:t>
            </a:r>
            <a:r>
              <a:rPr lang="en-GB" sz="1000" b="1" dirty="0"/>
              <a:t>=1 if AKI/acute kidney injury or Cr rise mentioned; else 0. Set dialysis=1 only if dialysis/RRT/HD/CRRT mentioned; else 0.</a:t>
            </a:r>
          </a:p>
          <a:p>
            <a:pPr algn="just"/>
            <a:r>
              <a:rPr lang="en-GB" sz="1000" dirty="0"/>
              <a:t>Output (JSONL only):</a:t>
            </a:r>
          </a:p>
          <a:p>
            <a:pPr algn="just"/>
            <a:r>
              <a:rPr lang="en-GB" sz="1000" dirty="0"/>
              <a:t>{"name":&lt;</a:t>
            </a:r>
            <a:r>
              <a:rPr lang="en-GB" sz="1000" dirty="0" err="1"/>
              <a:t>str|null</a:t>
            </a:r>
            <a:r>
              <a:rPr lang="en-GB" sz="1000" dirty="0"/>
              <a:t>&gt;,"age":&lt;</a:t>
            </a:r>
            <a:r>
              <a:rPr lang="en-GB" sz="1000" dirty="0" err="1"/>
              <a:t>int|null</a:t>
            </a:r>
            <a:r>
              <a:rPr lang="en-GB" sz="1000" dirty="0"/>
              <a:t>&gt;,"sex":&lt;"</a:t>
            </a:r>
            <a:r>
              <a:rPr lang="en-GB" sz="1000" dirty="0" err="1"/>
              <a:t>M"|"F"|null</a:t>
            </a:r>
            <a:r>
              <a:rPr lang="en-GB" sz="1000" dirty="0"/>
              <a:t>&gt;,"allergies":&lt;</a:t>
            </a:r>
            <a:r>
              <a:rPr lang="en-GB" sz="1000" dirty="0" err="1"/>
              <a:t>str|null</a:t>
            </a:r>
            <a:r>
              <a:rPr lang="en-GB" sz="1000" dirty="0"/>
              <a:t>&gt;,"</a:t>
            </a:r>
            <a:r>
              <a:rPr lang="en-GB" sz="1000" dirty="0" err="1"/>
              <a:t>primary_diagnosis</a:t>
            </a:r>
            <a:r>
              <a:rPr lang="en-GB" sz="1000" dirty="0"/>
              <a:t>":&lt;</a:t>
            </a:r>
            <a:r>
              <a:rPr lang="en-GB" sz="1000" dirty="0" err="1"/>
              <a:t>str|null</a:t>
            </a:r>
            <a:r>
              <a:rPr lang="en-GB" sz="1000" dirty="0"/>
              <a:t>&gt;,"</a:t>
            </a:r>
            <a:r>
              <a:rPr lang="en-GB" sz="1000" dirty="0" err="1"/>
              <a:t>secondary_diagnoses</a:t>
            </a:r>
            <a:r>
              <a:rPr lang="en-GB" sz="1000" dirty="0"/>
              <a:t>":[&lt;str&gt;...],"</a:t>
            </a:r>
            <a:r>
              <a:rPr lang="en-GB" sz="1000" dirty="0" err="1"/>
              <a:t>aki</a:t>
            </a:r>
            <a:r>
              <a:rPr lang="en-GB" sz="1000" dirty="0"/>
              <a:t>":&lt;0|1&gt;,"dialysis":&lt;0|1&gt;,"</a:t>
            </a:r>
            <a:r>
              <a:rPr lang="en-GB" sz="1000" dirty="0" err="1"/>
              <a:t>administered_meds</a:t>
            </a:r>
            <a:r>
              <a:rPr lang="en-GB" sz="1000" dirty="0"/>
              <a:t>":[&lt;str&gt;...]}</a:t>
            </a:r>
          </a:p>
        </p:txBody>
      </p:sp>
    </p:spTree>
    <p:extLst>
      <p:ext uri="{BB962C8B-B14F-4D97-AF65-F5344CB8AC3E}">
        <p14:creationId xmlns:p14="http://schemas.microsoft.com/office/powerpoint/2010/main" val="2309079130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id="{8008CCBA-0CAB-AFDA-0AC5-3B7D4EE1EB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2">
            <a:extLst>
              <a:ext uri="{FF2B5EF4-FFF2-40B4-BE49-F238E27FC236}">
                <a16:creationId xmlns:a16="http://schemas.microsoft.com/office/drawing/2014/main" id="{016C3FE9-18B4-41EB-41AD-936D1ADE23A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4818" t="83790" r="79440" b="3823"/>
          <a:stretch/>
        </p:blipFill>
        <p:spPr>
          <a:xfrm>
            <a:off x="0" y="4506912"/>
            <a:ext cx="1439862" cy="63658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8B9AE98-0F1F-DDC5-D869-0DFE15DA1C64}"/>
              </a:ext>
            </a:extLst>
          </p:cNvPr>
          <p:cNvSpPr/>
          <p:nvPr/>
        </p:nvSpPr>
        <p:spPr>
          <a:xfrm>
            <a:off x="152401" y="385475"/>
            <a:ext cx="2015836" cy="4499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Extraction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95D5B0-8D8B-531B-BECE-48C6589A197E}"/>
              </a:ext>
            </a:extLst>
          </p:cNvPr>
          <p:cNvSpPr txBox="1"/>
          <p:nvPr/>
        </p:nvSpPr>
        <p:spPr>
          <a:xfrm>
            <a:off x="304801" y="2329301"/>
            <a:ext cx="4648201" cy="218521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800" dirty="0"/>
              <a:t>Report: the patient underwent intermittent </a:t>
            </a:r>
            <a:r>
              <a:rPr lang="en-GB" sz="800" dirty="0" err="1"/>
              <a:t>hemodialysis</a:t>
            </a:r>
            <a:r>
              <a:rPr lang="en-GB" sz="800" dirty="0"/>
              <a:t> for 3 hours 30 minutes due to AKI on CKD with volume overload and </a:t>
            </a:r>
            <a:r>
              <a:rPr lang="en-GB" sz="800" dirty="0" err="1"/>
              <a:t>hyperkalemia</a:t>
            </a:r>
            <a:r>
              <a:rPr lang="en-GB" sz="800" dirty="0"/>
              <a:t>. He arrived to the dialysis unit at 08:50 on 2 L/min nasal oxygen, alert and cooperative, reporting mild </a:t>
            </a:r>
            <a:r>
              <a:rPr lang="en-GB" sz="800" dirty="0" err="1"/>
              <a:t>dyspnea</a:t>
            </a:r>
            <a:r>
              <a:rPr lang="en-GB" sz="800" dirty="0"/>
              <a:t> when supine. Pre-dialysis vitals at 09:00 were BP 154/78 mmHg, HR 84 bpm (known AF), RR 18/min, SpO₂ 94% on 2 L NC, T 36.7°C. Pre-HD weight was 62.4 kg (estimated dry weight 60.0 kg). Dialysis was initiated at 09:07 via a right internal jugular </a:t>
            </a:r>
            <a:r>
              <a:rPr lang="en-GB" sz="800" dirty="0" err="1"/>
              <a:t>tunneled</a:t>
            </a:r>
            <a:r>
              <a:rPr lang="en-GB" sz="800" dirty="0"/>
              <a:t> catheter. Treatment was delivered using a high-flux dialyzer (1.8 m²) with blood flow 350 mL/min and dialysate flow 600 mL/min. The planned ultrafiltration goal was 2.5 L with an initial UF rate of ~800 mL/hr; anticoagulation was provided with heparin 1000 units bolus at initiation, then 500 units/hour, stopped 30 minutes prior to completion.. By 10:55, symptoms resolved and BP improved to 118/64 without further recurrence. The remainder of the session proceeded uneventfully with continued gradual fluid removal. Dialysis was completed at 12:37 with net UF 2.2 L, post-HD weight 60.2 kg, and end-of-treatment vitals of BP 136/70, HR 80, RR 16, SpO₂ 96% on 1–2 L NC. Laboratory response was appropriate: pre-HD (08:30) values included K 5.9 mmol/L, HCO₃ 18 mmol/L, BUN 78 mg/dL, creatinine 4.1 mg/dL, phosphate 6.2 mg/dL, calcium 8.1 mg/dL, and Hgb 8.2 g/dL; post-HD (13:15) showed K 4.2 mmol/L, HCO₃ 24 mmol/L, BUN 32 mg/dL, creatinine 3.5 mg/dL, phosphate 3.9 mg/dL, consistent with adequate solute clearance and correction of </a:t>
            </a:r>
            <a:r>
              <a:rPr lang="en-GB" sz="800" dirty="0" err="1"/>
              <a:t>hyperkalemia</a:t>
            </a:r>
            <a:r>
              <a:rPr lang="en-GB" sz="800" dirty="0"/>
              <a:t> and acidosis.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83A472-FDA9-DEA7-F816-7E0523432DC7}"/>
              </a:ext>
            </a:extLst>
          </p:cNvPr>
          <p:cNvSpPr txBox="1"/>
          <p:nvPr/>
        </p:nvSpPr>
        <p:spPr>
          <a:xfrm>
            <a:off x="5427516" y="1593931"/>
            <a:ext cx="3200402" cy="21852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GB" sz="800" dirty="0"/>
              <a:t>{</a:t>
            </a:r>
          </a:p>
          <a:p>
            <a:pPr algn="just"/>
            <a:r>
              <a:rPr lang="en-GB" sz="800" dirty="0"/>
              <a:t>  "date": "2026-02-11",</a:t>
            </a:r>
          </a:p>
          <a:p>
            <a:pPr algn="just"/>
            <a:r>
              <a:rPr lang="en-GB" sz="800" dirty="0"/>
              <a:t>  "modality": "Intermittent </a:t>
            </a:r>
            <a:r>
              <a:rPr lang="en-GB" sz="800" dirty="0" err="1"/>
              <a:t>hemodialysis</a:t>
            </a:r>
            <a:r>
              <a:rPr lang="en-GB" sz="800" dirty="0"/>
              <a:t> (IHD)",</a:t>
            </a:r>
          </a:p>
          <a:p>
            <a:pPr algn="just"/>
            <a:r>
              <a:rPr lang="en-GB" sz="800" dirty="0"/>
              <a:t>  "</a:t>
            </a:r>
            <a:r>
              <a:rPr lang="en-GB" sz="800" dirty="0" err="1"/>
              <a:t>start_time</a:t>
            </a:r>
            <a:r>
              <a:rPr lang="en-GB" sz="800" dirty="0"/>
              <a:t>": "09:07",</a:t>
            </a:r>
          </a:p>
          <a:p>
            <a:pPr algn="just"/>
            <a:r>
              <a:rPr lang="en-GB" sz="800" dirty="0"/>
              <a:t>  "</a:t>
            </a:r>
            <a:r>
              <a:rPr lang="en-GB" sz="800" dirty="0" err="1"/>
              <a:t>end_time</a:t>
            </a:r>
            <a:r>
              <a:rPr lang="en-GB" sz="800" dirty="0"/>
              <a:t>": "12:37",</a:t>
            </a:r>
          </a:p>
          <a:p>
            <a:pPr algn="just"/>
            <a:r>
              <a:rPr lang="en-GB" sz="800" dirty="0"/>
              <a:t>  "access": "Right internal jugular </a:t>
            </a:r>
            <a:r>
              <a:rPr lang="en-GB" sz="800" dirty="0" err="1"/>
              <a:t>tunneled</a:t>
            </a:r>
            <a:r>
              <a:rPr lang="en-GB" sz="800" dirty="0"/>
              <a:t> catheter",</a:t>
            </a:r>
          </a:p>
          <a:p>
            <a:pPr algn="just"/>
            <a:r>
              <a:rPr lang="en-GB" sz="800" dirty="0"/>
              <a:t>  "</a:t>
            </a:r>
            <a:r>
              <a:rPr lang="en-GB" sz="800" dirty="0" err="1"/>
              <a:t>Qb_mL_min</a:t>
            </a:r>
            <a:r>
              <a:rPr lang="en-GB" sz="800" dirty="0"/>
              <a:t>": 350,</a:t>
            </a:r>
          </a:p>
          <a:p>
            <a:pPr algn="just"/>
            <a:r>
              <a:rPr lang="en-GB" sz="800" dirty="0"/>
              <a:t>  "</a:t>
            </a:r>
            <a:r>
              <a:rPr lang="en-GB" sz="800" dirty="0" err="1"/>
              <a:t>dialysate_K_mEq_L</a:t>
            </a:r>
            <a:r>
              <a:rPr lang="en-GB" sz="800" dirty="0"/>
              <a:t>": 2.0,</a:t>
            </a:r>
          </a:p>
          <a:p>
            <a:pPr algn="just"/>
            <a:r>
              <a:rPr lang="en-GB" sz="800" dirty="0"/>
              <a:t>  "</a:t>
            </a:r>
            <a:r>
              <a:rPr lang="en-GB" sz="800" dirty="0" err="1"/>
              <a:t>net_UF_L</a:t>
            </a:r>
            <a:r>
              <a:rPr lang="en-GB" sz="800" dirty="0"/>
              <a:t>": 2.2,</a:t>
            </a:r>
          </a:p>
          <a:p>
            <a:pPr algn="just"/>
            <a:r>
              <a:rPr lang="en-GB" sz="800" dirty="0"/>
              <a:t>  "</a:t>
            </a:r>
            <a:r>
              <a:rPr lang="en-GB" sz="800" dirty="0" err="1"/>
              <a:t>intradialytic_complication</a:t>
            </a:r>
            <a:r>
              <a:rPr lang="en-GB" sz="800" dirty="0"/>
              <a:t>": "Symptomatic hypotension at 10:45 (BP 98/56) requiring UF reduction + NS bolus",</a:t>
            </a:r>
          </a:p>
          <a:p>
            <a:pPr algn="just"/>
            <a:r>
              <a:rPr lang="en-GB" sz="800" dirty="0"/>
              <a:t>  "</a:t>
            </a:r>
            <a:r>
              <a:rPr lang="en-GB" sz="800" dirty="0" err="1"/>
              <a:t>K_pre_post</a:t>
            </a:r>
            <a:r>
              <a:rPr lang="en-GB" sz="800" dirty="0"/>
              <a:t>": {</a:t>
            </a:r>
          </a:p>
          <a:p>
            <a:pPr algn="just"/>
            <a:r>
              <a:rPr lang="en-GB" sz="800" dirty="0"/>
              <a:t>    "pre": 5.9,</a:t>
            </a:r>
          </a:p>
          <a:p>
            <a:pPr algn="just"/>
            <a:r>
              <a:rPr lang="en-GB" sz="800" dirty="0"/>
              <a:t>    "post": 4.2,</a:t>
            </a:r>
          </a:p>
          <a:p>
            <a:pPr algn="just"/>
            <a:r>
              <a:rPr lang="en-GB" sz="800" dirty="0"/>
              <a:t>    "units": "mmol/L"</a:t>
            </a:r>
          </a:p>
          <a:p>
            <a:pPr algn="just"/>
            <a:r>
              <a:rPr lang="en-GB" sz="800" dirty="0"/>
              <a:t>  }</a:t>
            </a:r>
          </a:p>
          <a:p>
            <a:pPr algn="just"/>
            <a:r>
              <a:rPr lang="en-GB" sz="800" dirty="0"/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A0DD1A-255B-962C-458A-2A8716FA5517}"/>
              </a:ext>
            </a:extLst>
          </p:cNvPr>
          <p:cNvSpPr txBox="1"/>
          <p:nvPr/>
        </p:nvSpPr>
        <p:spPr>
          <a:xfrm>
            <a:off x="304801" y="894690"/>
            <a:ext cx="4648200" cy="140038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GB" sz="1000" b="1" dirty="0"/>
              <a:t>From the dialysis-session narrative, extract ONLY the 10 key dialysis variables below and output ONLY valid JSON. Use null if missing.</a:t>
            </a:r>
          </a:p>
          <a:p>
            <a:pPr algn="just"/>
            <a:r>
              <a:rPr lang="en-GB" sz="1000" dirty="0"/>
              <a:t>{</a:t>
            </a:r>
          </a:p>
          <a:p>
            <a:pPr algn="just"/>
            <a:r>
              <a:rPr lang="en-GB" sz="1000" dirty="0"/>
              <a:t>  </a:t>
            </a:r>
            <a:r>
              <a:rPr lang="en-GB" sz="900" dirty="0"/>
              <a:t>"date": "</a:t>
            </a:r>
            <a:r>
              <a:rPr lang="en-GB" sz="900" dirty="0" err="1"/>
              <a:t>YYYY-MM-DD|null</a:t>
            </a:r>
            <a:r>
              <a:rPr lang="en-GB" sz="900" dirty="0"/>
              <a:t>", "modality": "</a:t>
            </a:r>
            <a:r>
              <a:rPr lang="en-GB" sz="900" dirty="0" err="1"/>
              <a:t>string|null</a:t>
            </a:r>
            <a:r>
              <a:rPr lang="en-GB" sz="900" dirty="0"/>
              <a:t>", "</a:t>
            </a:r>
            <a:r>
              <a:rPr lang="en-GB" sz="900" dirty="0" err="1"/>
              <a:t>start_time</a:t>
            </a:r>
            <a:r>
              <a:rPr lang="en-GB" sz="900" dirty="0"/>
              <a:t>": "</a:t>
            </a:r>
            <a:r>
              <a:rPr lang="en-GB" sz="900" dirty="0" err="1"/>
              <a:t>HH:MM|null</a:t>
            </a:r>
            <a:r>
              <a:rPr lang="en-GB" sz="900" dirty="0"/>
              <a:t>", "</a:t>
            </a:r>
            <a:r>
              <a:rPr lang="en-GB" sz="900" dirty="0" err="1"/>
              <a:t>end_time</a:t>
            </a:r>
            <a:r>
              <a:rPr lang="en-GB" sz="900" dirty="0"/>
              <a:t>": "</a:t>
            </a:r>
            <a:r>
              <a:rPr lang="en-GB" sz="900" dirty="0" err="1"/>
              <a:t>HH:MM|null</a:t>
            </a:r>
            <a:r>
              <a:rPr lang="en-GB" sz="900" dirty="0"/>
              <a:t>", "access": "</a:t>
            </a:r>
            <a:r>
              <a:rPr lang="en-GB" sz="900" dirty="0" err="1"/>
              <a:t>string|null</a:t>
            </a:r>
            <a:r>
              <a:rPr lang="en-GB" sz="900" dirty="0"/>
              <a:t>","</a:t>
            </a:r>
            <a:r>
              <a:rPr lang="en-GB" sz="900" dirty="0" err="1"/>
              <a:t>Qb_mL_min</a:t>
            </a:r>
            <a:r>
              <a:rPr lang="en-GB" sz="900" dirty="0"/>
              <a:t>": </a:t>
            </a:r>
            <a:r>
              <a:rPr lang="en-GB" sz="900" dirty="0" err="1"/>
              <a:t>number|null</a:t>
            </a:r>
            <a:r>
              <a:rPr lang="en-GB" sz="900" dirty="0"/>
              <a:t>,"</a:t>
            </a:r>
            <a:r>
              <a:rPr lang="en-GB" sz="900" dirty="0" err="1"/>
              <a:t>dialysate_K_mEq_L</a:t>
            </a:r>
            <a:r>
              <a:rPr lang="en-GB" sz="900" dirty="0"/>
              <a:t>": </a:t>
            </a:r>
            <a:r>
              <a:rPr lang="en-GB" sz="900" dirty="0" err="1"/>
              <a:t>number|null</a:t>
            </a:r>
            <a:r>
              <a:rPr lang="en-GB" sz="900" dirty="0"/>
              <a:t>, "</a:t>
            </a:r>
            <a:r>
              <a:rPr lang="en-GB" sz="900" dirty="0" err="1"/>
              <a:t>net_UF_L</a:t>
            </a:r>
            <a:r>
              <a:rPr lang="en-GB" sz="900" dirty="0"/>
              <a:t>": </a:t>
            </a:r>
            <a:r>
              <a:rPr lang="en-GB" sz="900" dirty="0" err="1"/>
              <a:t>number|null</a:t>
            </a:r>
            <a:r>
              <a:rPr lang="en-GB" sz="900" dirty="0"/>
              <a:t>, "</a:t>
            </a:r>
            <a:r>
              <a:rPr lang="en-GB" sz="900" dirty="0" err="1"/>
              <a:t>intradialytic_complication</a:t>
            </a:r>
            <a:r>
              <a:rPr lang="en-GB" sz="900" dirty="0"/>
              <a:t>": "</a:t>
            </a:r>
            <a:r>
              <a:rPr lang="en-GB" sz="900" dirty="0" err="1"/>
              <a:t>string|null</a:t>
            </a:r>
            <a:r>
              <a:rPr lang="en-GB" sz="900" dirty="0"/>
              <a:t>","</a:t>
            </a:r>
            <a:r>
              <a:rPr lang="en-GB" sz="900" dirty="0" err="1"/>
              <a:t>K_pre_post</a:t>
            </a:r>
            <a:r>
              <a:rPr lang="en-GB" sz="900" dirty="0"/>
              <a:t>": {"pre": </a:t>
            </a:r>
            <a:r>
              <a:rPr lang="en-GB" sz="900" dirty="0" err="1"/>
              <a:t>number|null</a:t>
            </a:r>
            <a:r>
              <a:rPr lang="en-GB" sz="900" dirty="0"/>
              <a:t>, "post": </a:t>
            </a:r>
            <a:r>
              <a:rPr lang="en-GB" sz="900" dirty="0" err="1"/>
              <a:t>number|null</a:t>
            </a:r>
            <a:r>
              <a:rPr lang="en-GB" sz="900" dirty="0"/>
              <a:t>, "units": "mmol/L"}</a:t>
            </a:r>
          </a:p>
          <a:p>
            <a:pPr algn="just"/>
            <a:r>
              <a:rPr lang="en-GB" sz="900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095608480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id="{0CBE24C4-F80D-D78A-7671-476D76243A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2">
            <a:extLst>
              <a:ext uri="{FF2B5EF4-FFF2-40B4-BE49-F238E27FC236}">
                <a16:creationId xmlns:a16="http://schemas.microsoft.com/office/drawing/2014/main" id="{8DF8806A-A52D-DCAD-D063-3D0819F21A5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4818" t="83790" r="79440" b="3823"/>
          <a:stretch/>
        </p:blipFill>
        <p:spPr>
          <a:xfrm>
            <a:off x="0" y="4506912"/>
            <a:ext cx="1439862" cy="63658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0FA65C9-3CBA-8B00-3BA2-EF6D54324BC7}"/>
              </a:ext>
            </a:extLst>
          </p:cNvPr>
          <p:cNvSpPr/>
          <p:nvPr/>
        </p:nvSpPr>
        <p:spPr>
          <a:xfrm>
            <a:off x="152401" y="385475"/>
            <a:ext cx="2015836" cy="4499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Text Generation</a:t>
            </a:r>
          </a:p>
        </p:txBody>
      </p:sp>
      <p:pic>
        <p:nvPicPr>
          <p:cNvPr id="13314" name="Picture 2" descr="Kidney Cancer - Broward Urology Center">
            <a:extLst>
              <a:ext uri="{FF2B5EF4-FFF2-40B4-BE49-F238E27FC236}">
                <a16:creationId xmlns:a16="http://schemas.microsoft.com/office/drawing/2014/main" id="{32B282D7-D421-2C4D-32AA-388D64AAD5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309"/>
          <a:stretch>
            <a:fillRect/>
          </a:stretch>
        </p:blipFill>
        <p:spPr bwMode="auto">
          <a:xfrm>
            <a:off x="231466" y="984966"/>
            <a:ext cx="674191" cy="553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Kidney (Renal) Ultrasound: Procedure, Preparing, and More">
            <a:extLst>
              <a:ext uri="{FF2B5EF4-FFF2-40B4-BE49-F238E27FC236}">
                <a16:creationId xmlns:a16="http://schemas.microsoft.com/office/drawing/2014/main" id="{D8D869EB-81D3-DD0B-ECFE-32E902C8B2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0" r="12006"/>
          <a:stretch>
            <a:fillRect/>
          </a:stretch>
        </p:blipFill>
        <p:spPr bwMode="auto">
          <a:xfrm>
            <a:off x="1298962" y="989800"/>
            <a:ext cx="728375" cy="543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B4FF5DA-2D35-0AA4-92A1-20B8B4475F82}"/>
              </a:ext>
            </a:extLst>
          </p:cNvPr>
          <p:cNvSpPr txBox="1"/>
          <p:nvPr/>
        </p:nvSpPr>
        <p:spPr>
          <a:xfrm>
            <a:off x="152401" y="1599122"/>
            <a:ext cx="1874936" cy="212365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GB" sz="600" b="1" dirty="0"/>
              <a:t>Clinical history/Indication:</a:t>
            </a:r>
            <a:r>
              <a:rPr lang="en-GB" sz="600" dirty="0"/>
              <a:t> Fever and right flank pain. Evaluate for pyelonephritis vs obstruction. </a:t>
            </a:r>
            <a:r>
              <a:rPr lang="en-GB" sz="600" b="1" dirty="0"/>
              <a:t>Technique:</a:t>
            </a:r>
            <a:r>
              <a:rPr lang="en-GB" sz="600" dirty="0"/>
              <a:t> Helical CT of the abdomen following IV contrast administration. Axial images reviewed with multiplanar reformats.</a:t>
            </a:r>
            <a:r>
              <a:rPr lang="en-GB" sz="600" b="1" dirty="0"/>
              <a:t> Right kidney:</a:t>
            </a:r>
            <a:r>
              <a:rPr lang="en-GB" sz="600" dirty="0"/>
              <a:t> Mildly enlarged with </a:t>
            </a:r>
            <a:r>
              <a:rPr lang="en-GB" sz="600" b="1" dirty="0"/>
              <a:t>heterogeneous/striated enhancement</a:t>
            </a:r>
            <a:r>
              <a:rPr lang="en-GB" sz="600" dirty="0"/>
              <a:t> and subtle wedge-shaped </a:t>
            </a:r>
            <a:r>
              <a:rPr lang="en-GB" sz="600" dirty="0" err="1"/>
              <a:t>hypoenhancing</a:t>
            </a:r>
            <a:r>
              <a:rPr lang="en-GB" sz="600" dirty="0"/>
              <a:t> regions. </a:t>
            </a:r>
            <a:r>
              <a:rPr lang="en-GB" sz="600" b="1" dirty="0"/>
              <a:t>Mild perinephric fat stranding</a:t>
            </a:r>
            <a:r>
              <a:rPr lang="en-GB" sz="600" dirty="0"/>
              <a:t>. No rim-enhancing collection to suggest abscess. </a:t>
            </a:r>
            <a:r>
              <a:rPr lang="en-GB" sz="600" b="1" dirty="0"/>
              <a:t>No hydronephrosis</a:t>
            </a:r>
            <a:r>
              <a:rPr lang="en-GB" sz="600" dirty="0"/>
              <a:t>. No definite obstructing ureteral calculus seen on the provided level. </a:t>
            </a:r>
            <a:r>
              <a:rPr lang="en-GB" sz="600" b="1" dirty="0"/>
              <a:t>Left kidney:</a:t>
            </a:r>
            <a:r>
              <a:rPr lang="en-GB" sz="600" dirty="0"/>
              <a:t> Preserved enhancement. No hydronephrosis. </a:t>
            </a:r>
            <a:r>
              <a:rPr lang="en-GB" sz="600" b="1" dirty="0"/>
              <a:t>Collecting systems/ureters:</a:t>
            </a:r>
            <a:r>
              <a:rPr lang="en-GB" sz="600" dirty="0"/>
              <a:t> No hydroureter on the provided level. </a:t>
            </a:r>
            <a:r>
              <a:rPr lang="en-GB" sz="600" b="1" dirty="0"/>
              <a:t>Other visualized upper abdominal structures:</a:t>
            </a:r>
            <a:r>
              <a:rPr lang="en-GB" sz="600" dirty="0"/>
              <a:t> No acute abnormality on the provided image.</a:t>
            </a:r>
          </a:p>
          <a:p>
            <a:pPr algn="just"/>
            <a:r>
              <a:rPr lang="en-GB" sz="600" b="1" dirty="0"/>
              <a:t>CT appearance most consistent with acute right-sided pyelonephritis</a:t>
            </a:r>
            <a:r>
              <a:rPr lang="en-GB" sz="600" dirty="0"/>
              <a:t> (striated </a:t>
            </a:r>
            <a:r>
              <a:rPr lang="en-GB" sz="600" dirty="0" err="1"/>
              <a:t>nephrogram</a:t>
            </a:r>
            <a:r>
              <a:rPr lang="en-GB" sz="600" dirty="0"/>
              <a:t> with mild perinephric stranding). </a:t>
            </a:r>
            <a:r>
              <a:rPr lang="en-GB" sz="600" b="1" dirty="0"/>
              <a:t>No hydronephrosis</a:t>
            </a:r>
            <a:r>
              <a:rPr lang="en-GB" sz="600" dirty="0"/>
              <a:t> and </a:t>
            </a:r>
            <a:r>
              <a:rPr lang="en-GB" sz="600" b="1" dirty="0"/>
              <a:t>no CT evidence of renal/perinephric abscess</a:t>
            </a:r>
            <a:r>
              <a:rPr lang="en-GB" sz="600" dirty="0"/>
              <a:t> on the provided level.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EEF13E-B37A-D371-6B39-0B76D117ACBC}"/>
              </a:ext>
            </a:extLst>
          </p:cNvPr>
          <p:cNvSpPr txBox="1"/>
          <p:nvPr/>
        </p:nvSpPr>
        <p:spPr>
          <a:xfrm>
            <a:off x="152401" y="3788216"/>
            <a:ext cx="5569525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GB" sz="600" b="1" dirty="0"/>
              <a:t>Clinical history/Indication:</a:t>
            </a:r>
            <a:r>
              <a:rPr lang="en-GB" sz="600" dirty="0"/>
              <a:t> Right flank pain / AKI. Rule out obstruction. </a:t>
            </a:r>
            <a:r>
              <a:rPr lang="en-GB" sz="600" b="1" dirty="0"/>
              <a:t>Technique:</a:t>
            </a:r>
            <a:r>
              <a:rPr lang="en-GB" sz="600" dirty="0"/>
              <a:t> Grayscale and </a:t>
            </a:r>
            <a:r>
              <a:rPr lang="en-GB" sz="600" dirty="0" err="1"/>
              <a:t>color</a:t>
            </a:r>
            <a:r>
              <a:rPr lang="en-GB" sz="600" dirty="0"/>
              <a:t> Doppler evaluation of the kidneys (right kidney shown). </a:t>
            </a:r>
            <a:r>
              <a:rPr lang="en-GB" sz="600" b="1" dirty="0"/>
              <a:t>Right kidney:</a:t>
            </a:r>
            <a:r>
              <a:rPr lang="en-GB" sz="600" dirty="0"/>
              <a:t> Measures approximately </a:t>
            </a:r>
            <a:r>
              <a:rPr lang="en-GB" sz="600" b="1" dirty="0"/>
              <a:t>12.2 cm</a:t>
            </a:r>
            <a:r>
              <a:rPr lang="en-GB" sz="600" dirty="0"/>
              <a:t> in length. </a:t>
            </a:r>
            <a:r>
              <a:rPr lang="en-GB" sz="600" b="1" dirty="0"/>
              <a:t>Heterogeneous renal parenchymal echotexture</a:t>
            </a:r>
            <a:r>
              <a:rPr lang="en-GB" sz="600" dirty="0"/>
              <a:t> with mildly reduced corticomedullary differentiation. </a:t>
            </a:r>
            <a:r>
              <a:rPr lang="en-GB" sz="600" b="1" dirty="0"/>
              <a:t>No hydronephrosis</a:t>
            </a:r>
            <a:r>
              <a:rPr lang="en-GB" sz="600" dirty="0"/>
              <a:t>. No definite shadowing calculus is identified on the provided image. </a:t>
            </a:r>
            <a:r>
              <a:rPr lang="en-GB" sz="600" dirty="0" err="1"/>
              <a:t>Color</a:t>
            </a:r>
            <a:r>
              <a:rPr lang="en-GB" sz="600" dirty="0"/>
              <a:t> Doppler shows preserved perfusion (limited single-image assessment). </a:t>
            </a:r>
            <a:r>
              <a:rPr lang="en-GB" sz="600" b="1" dirty="0"/>
              <a:t>Left kidney / bladder:</a:t>
            </a:r>
            <a:r>
              <a:rPr lang="en-GB" sz="600" dirty="0"/>
              <a:t> Not assessed on the provided </a:t>
            </a:r>
            <a:r>
              <a:rPr lang="en-GB" sz="600" dirty="0" err="1"/>
              <a:t>image.</a:t>
            </a:r>
            <a:r>
              <a:rPr lang="en-GB" sz="600" b="1" dirty="0" err="1"/>
              <a:t>No</a:t>
            </a:r>
            <a:r>
              <a:rPr lang="en-GB" sz="600" b="1" dirty="0"/>
              <a:t> hydronephrosis</a:t>
            </a:r>
            <a:r>
              <a:rPr lang="en-GB" sz="600" dirty="0"/>
              <a:t> (no sonographic evidence of obstructive uropathy on the provided view). </a:t>
            </a:r>
            <a:r>
              <a:rPr lang="en-GB" sz="600" b="1" dirty="0"/>
              <a:t>Nonspecific heterogeneous right renal parenchyma</a:t>
            </a:r>
            <a:r>
              <a:rPr lang="en-GB" sz="600" dirty="0"/>
              <a:t>, which can be seen with </a:t>
            </a:r>
            <a:r>
              <a:rPr lang="en-GB" sz="600" b="1" dirty="0"/>
              <a:t>acute pyelonephritis</a:t>
            </a:r>
            <a:r>
              <a:rPr lang="en-GB" sz="600" dirty="0"/>
              <a:t> (in the appropriate clinical setting) or medical renal disease. </a:t>
            </a:r>
            <a:r>
              <a:rPr lang="en-GB" sz="600" b="1" dirty="0"/>
              <a:t>Correlate with urinalysis and inflammatory markers</a:t>
            </a:r>
            <a:r>
              <a:rPr lang="en-GB" sz="600" dirty="0"/>
              <a:t>; consider contrast CT if concern for complicated infection or discordant clinical course.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9ACA99-A597-3C99-AB77-8D4AF6EC24D5}"/>
              </a:ext>
            </a:extLst>
          </p:cNvPr>
          <p:cNvSpPr txBox="1"/>
          <p:nvPr/>
        </p:nvSpPr>
        <p:spPr>
          <a:xfrm>
            <a:off x="2097084" y="952791"/>
            <a:ext cx="2190897" cy="276998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GB" sz="600" b="1" dirty="0"/>
              <a:t>Admission Reason:</a:t>
            </a:r>
            <a:r>
              <a:rPr lang="en-GB" sz="600" dirty="0"/>
              <a:t> Right flank pain, fever, dysuria, and rising creatinine concerning for complicated urinary tract infection/pyelonephritis with acute kidney injury (AKI). </a:t>
            </a:r>
            <a:r>
              <a:rPr lang="en-GB" sz="600" b="1" dirty="0"/>
              <a:t>Discharge Diagnoses: </a:t>
            </a:r>
            <a:r>
              <a:rPr lang="en-GB" sz="600" dirty="0"/>
              <a:t>Acute right-sided pyelonephritis (complicated UTI) AKI, prerenal/acute tubular injury on infection/dehydration — resolved/improving Mild dehydration </a:t>
            </a:r>
            <a:r>
              <a:rPr lang="en-GB" sz="600" b="1" dirty="0"/>
              <a:t>Hospital Course:</a:t>
            </a:r>
            <a:r>
              <a:rPr lang="en-GB" sz="600" dirty="0"/>
              <a:t> The patient presented with fever (up to 38.8°C), right costovertebral angle tenderness, </a:t>
            </a:r>
            <a:r>
              <a:rPr lang="en-GB" sz="600" dirty="0" err="1"/>
              <a:t>leukocytosis</a:t>
            </a:r>
            <a:r>
              <a:rPr lang="en-GB" sz="600" dirty="0"/>
              <a:t>, and elevated inflammatory markers. Initial serum creatinine was 1.9 mg/dL (baseline ~1.0 mg/dL). Urinalysis showed pyuria, positive leukocyte esterase, and bacteriuria. The patient received IV fluids and empiric IV antibiotics (ceftriaxone). Renal ultrasound demonstrated no hydronephrosis. Contrast-enhanced CT abdomen showed striated </a:t>
            </a:r>
            <a:r>
              <a:rPr lang="en-GB" sz="600" dirty="0" err="1"/>
              <a:t>nephrogram</a:t>
            </a:r>
            <a:r>
              <a:rPr lang="en-GB" sz="600" dirty="0"/>
              <a:t> and mild perinephric stranding of the right kidney without abscess or obstruction, consistent with acute pyelonephritis. Blood cultures remained negative. Urine culture grew </a:t>
            </a:r>
            <a:r>
              <a:rPr lang="en-GB" sz="600" b="1" dirty="0"/>
              <a:t>E. coli</a:t>
            </a:r>
            <a:r>
              <a:rPr lang="en-GB" sz="600" dirty="0"/>
              <a:t>, susceptible to ceftriaxone and ciprofloxacin; antibiotics were narrowed and transitioned to oral therapy once afebrile and tolerating diet. Kidney function improved with hydration and infection control (creatinine down to 1.2 mg/dL by discharge). Pain controlled with acetaminophen; NSAIDs avoided. </a:t>
            </a:r>
            <a:r>
              <a:rPr lang="en-GB" sz="600" b="1" dirty="0"/>
              <a:t>Condition at Discharge:</a:t>
            </a:r>
            <a:r>
              <a:rPr lang="en-GB" sz="600" dirty="0"/>
              <a:t> Afebrile, hemodynamically stable, improved flank pain, adequate oral intake, good urine output. </a:t>
            </a:r>
            <a:r>
              <a:rPr lang="en-GB" sz="600" b="1" dirty="0"/>
              <a:t>Discharge Medications:</a:t>
            </a:r>
            <a:r>
              <a:rPr lang="en-GB" sz="600" dirty="0"/>
              <a:t> Oral antibiotic to complete total course acetaminophen PRN, home meds resumed except nephrotoxins. </a:t>
            </a:r>
            <a:r>
              <a:rPr lang="en-GB" sz="600" b="1" dirty="0"/>
              <a:t>Follow-up / Instructions:</a:t>
            </a:r>
            <a:r>
              <a:rPr lang="en-GB" sz="600" dirty="0"/>
              <a:t> Primary care or nephrology follow-up in 1–2 weeks.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D20E4C-9E14-8CD4-9705-3B0328D1A5E1}"/>
              </a:ext>
            </a:extLst>
          </p:cNvPr>
          <p:cNvSpPr txBox="1"/>
          <p:nvPr/>
        </p:nvSpPr>
        <p:spPr>
          <a:xfrm>
            <a:off x="4357728" y="491126"/>
            <a:ext cx="1364198" cy="32316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GB" sz="600" dirty="0" err="1"/>
              <a:t>na</a:t>
            </a:r>
            <a:r>
              <a:rPr lang="en-GB" sz="600" dirty="0"/>
              <a:t>: 139 mmol/L; 2026-02-01</a:t>
            </a:r>
          </a:p>
          <a:p>
            <a:pPr algn="just"/>
            <a:r>
              <a:rPr lang="en-GB" sz="600" dirty="0" err="1"/>
              <a:t>wt</a:t>
            </a:r>
            <a:r>
              <a:rPr lang="en-GB" sz="600" dirty="0"/>
              <a:t>: 72.4 kg; 2026-02-01</a:t>
            </a:r>
          </a:p>
          <a:p>
            <a:pPr algn="just"/>
            <a:r>
              <a:rPr lang="en-GB" sz="600" dirty="0"/>
              <a:t>bp: 154/78 mmHg; 2026-02-01 09:00</a:t>
            </a:r>
          </a:p>
          <a:p>
            <a:pPr algn="just"/>
            <a:r>
              <a:rPr lang="en-GB" sz="600" dirty="0"/>
              <a:t>hr: 84 bpm; 2026-02-01 09:00</a:t>
            </a:r>
          </a:p>
          <a:p>
            <a:pPr algn="just"/>
            <a:r>
              <a:rPr lang="en-GB" sz="600" dirty="0"/>
              <a:t>spo2: 94 %; 2026-02-01 09:00</a:t>
            </a:r>
          </a:p>
          <a:p>
            <a:pPr algn="just"/>
            <a:r>
              <a:rPr lang="en-GB" sz="600" dirty="0"/>
              <a:t>k: 5.9 mmol/L; 2026-02-01 08:30</a:t>
            </a:r>
          </a:p>
          <a:p>
            <a:pPr algn="just"/>
            <a:r>
              <a:rPr lang="en-GB" sz="600" dirty="0"/>
              <a:t>hco3: 18 mmol/L; 2026-02-01 08:30</a:t>
            </a:r>
          </a:p>
          <a:p>
            <a:pPr algn="just"/>
            <a:r>
              <a:rPr lang="en-GB" sz="600" dirty="0"/>
              <a:t>bun: 78 mg/dL; 2026-02-01 08:30</a:t>
            </a:r>
          </a:p>
          <a:p>
            <a:pPr algn="just"/>
            <a:r>
              <a:rPr lang="en-GB" sz="600" dirty="0" err="1"/>
              <a:t>creat</a:t>
            </a:r>
            <a:r>
              <a:rPr lang="en-GB" sz="600" dirty="0"/>
              <a:t>: 6.2 mg/dL; 2026-02-01 08:30</a:t>
            </a:r>
          </a:p>
          <a:p>
            <a:pPr algn="just"/>
            <a:r>
              <a:rPr lang="en-GB" sz="600" dirty="0"/>
              <a:t>k: 4.4 mmol/L; 2026-02-01 13:15</a:t>
            </a:r>
          </a:p>
          <a:p>
            <a:pPr algn="just"/>
            <a:r>
              <a:rPr lang="en-GB" sz="600" dirty="0"/>
              <a:t>bp: 98/56 mmHg; 2026-02-01 10:45</a:t>
            </a:r>
          </a:p>
          <a:p>
            <a:pPr algn="just"/>
            <a:r>
              <a:rPr lang="en-GB" sz="600" dirty="0" err="1"/>
              <a:t>na</a:t>
            </a:r>
            <a:r>
              <a:rPr lang="en-GB" sz="600" dirty="0"/>
              <a:t>: 138 mmol/L; 2026-02-02</a:t>
            </a:r>
          </a:p>
          <a:p>
            <a:pPr algn="just"/>
            <a:r>
              <a:rPr lang="en-GB" sz="600" dirty="0" err="1"/>
              <a:t>wt</a:t>
            </a:r>
            <a:r>
              <a:rPr lang="en-GB" sz="600" dirty="0"/>
              <a:t>: 71.8 kg; 2026-02-02</a:t>
            </a:r>
          </a:p>
          <a:p>
            <a:pPr algn="just"/>
            <a:r>
              <a:rPr lang="en-GB" sz="600" dirty="0"/>
              <a:t>bp: 148/80 mmHg; 2026-02-02 08:10</a:t>
            </a:r>
          </a:p>
          <a:p>
            <a:pPr algn="just"/>
            <a:r>
              <a:rPr lang="en-GB" sz="600" dirty="0"/>
              <a:t>spo2: 92 %; 2026-02-02 08:10</a:t>
            </a:r>
          </a:p>
          <a:p>
            <a:pPr algn="just"/>
            <a:r>
              <a:rPr lang="en-GB" sz="600" dirty="0"/>
              <a:t>k: 5.2 mmol/L; 2026-02-02 07:50</a:t>
            </a:r>
          </a:p>
          <a:p>
            <a:pPr algn="just"/>
            <a:r>
              <a:rPr lang="en-GB" sz="600" dirty="0"/>
              <a:t>k: 5.3 mmol/L; 2026-02-02 18:00</a:t>
            </a:r>
          </a:p>
          <a:p>
            <a:pPr algn="just"/>
            <a:r>
              <a:rPr lang="en-GB" sz="600" dirty="0"/>
              <a:t>hco3: 20 mmol/L; 2026-02-02 07:50</a:t>
            </a:r>
          </a:p>
          <a:p>
            <a:pPr algn="just"/>
            <a:r>
              <a:rPr lang="en-GB" sz="600" dirty="0" err="1"/>
              <a:t>hgb</a:t>
            </a:r>
            <a:r>
              <a:rPr lang="en-GB" sz="600" dirty="0"/>
              <a:t>: 7.9 g/dL; 2026-02-02 07:50</a:t>
            </a:r>
          </a:p>
          <a:p>
            <a:pPr algn="just"/>
            <a:r>
              <a:rPr lang="en-GB" sz="600" dirty="0" err="1"/>
              <a:t>rr</a:t>
            </a:r>
            <a:r>
              <a:rPr lang="en-GB" sz="600" dirty="0"/>
              <a:t>: 18 /min; 2026-02-02 08:10</a:t>
            </a:r>
          </a:p>
          <a:p>
            <a:pPr algn="just"/>
            <a:r>
              <a:rPr lang="en-GB" sz="600" dirty="0"/>
              <a:t>temp: 36.8 C; 2026-02-02 08:10</a:t>
            </a:r>
          </a:p>
          <a:p>
            <a:pPr algn="just"/>
            <a:r>
              <a:rPr lang="en-GB" sz="600" dirty="0" err="1"/>
              <a:t>na</a:t>
            </a:r>
            <a:r>
              <a:rPr lang="en-GB" sz="600" dirty="0"/>
              <a:t>: 137 mmol/L; 2026-02-03</a:t>
            </a:r>
          </a:p>
          <a:p>
            <a:pPr algn="just"/>
            <a:r>
              <a:rPr lang="en-GB" sz="600" dirty="0" err="1"/>
              <a:t>wt</a:t>
            </a:r>
            <a:r>
              <a:rPr lang="en-GB" sz="600" dirty="0"/>
              <a:t>: 70.6 kg; 2026-02-03</a:t>
            </a:r>
          </a:p>
          <a:p>
            <a:pPr algn="just"/>
            <a:r>
              <a:rPr lang="en-GB" sz="600" dirty="0"/>
              <a:t>bp: 152/85 mmHg; 2026-02-03 09:10</a:t>
            </a:r>
          </a:p>
          <a:p>
            <a:pPr algn="just"/>
            <a:r>
              <a:rPr lang="en-GB" sz="600" dirty="0"/>
              <a:t>hr: 91 bpm; 2026-02-03 09:10</a:t>
            </a:r>
          </a:p>
          <a:p>
            <a:pPr algn="just"/>
            <a:r>
              <a:rPr lang="en-GB" sz="600" dirty="0"/>
              <a:t>spo2: 92 %; 2026-02-03 09:10</a:t>
            </a:r>
          </a:p>
          <a:p>
            <a:pPr algn="just"/>
            <a:r>
              <a:rPr lang="en-GB" sz="600" dirty="0"/>
              <a:t>k: 5.6 mmol/L; 2026-02-03 06:2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D61AF508-7187-7D6F-1DD4-AB7B633E6702}"/>
              </a:ext>
            </a:extLst>
          </p:cNvPr>
          <p:cNvSpPr/>
          <p:nvPr/>
        </p:nvSpPr>
        <p:spPr>
          <a:xfrm>
            <a:off x="5791673" y="2571750"/>
            <a:ext cx="471055" cy="271895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AE016D2-C184-9E0F-CD04-C17C9EE24940}"/>
              </a:ext>
            </a:extLst>
          </p:cNvPr>
          <p:cNvSpPr/>
          <p:nvPr/>
        </p:nvSpPr>
        <p:spPr>
          <a:xfrm>
            <a:off x="6581384" y="1892435"/>
            <a:ext cx="2050473" cy="73429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Discharge report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6F50CDF-4579-2A95-F24A-AF2F55397ED4}"/>
              </a:ext>
            </a:extLst>
          </p:cNvPr>
          <p:cNvSpPr/>
          <p:nvPr/>
        </p:nvSpPr>
        <p:spPr>
          <a:xfrm>
            <a:off x="6581383" y="2779126"/>
            <a:ext cx="2050473" cy="73429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Report summarisation</a:t>
            </a:r>
          </a:p>
        </p:txBody>
      </p:sp>
    </p:spTree>
    <p:extLst>
      <p:ext uri="{BB962C8B-B14F-4D97-AF65-F5344CB8AC3E}">
        <p14:creationId xmlns:p14="http://schemas.microsoft.com/office/powerpoint/2010/main" val="3447919833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id="{10541C1C-0BAB-A83D-F9EC-28B50B35E9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2">
            <a:extLst>
              <a:ext uri="{FF2B5EF4-FFF2-40B4-BE49-F238E27FC236}">
                <a16:creationId xmlns:a16="http://schemas.microsoft.com/office/drawing/2014/main" id="{BD1B661C-3136-4BA4-DB48-CA8E2218054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4818" t="83790" r="79440" b="3823"/>
          <a:stretch/>
        </p:blipFill>
        <p:spPr>
          <a:xfrm>
            <a:off x="0" y="4506912"/>
            <a:ext cx="1439862" cy="63658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8A738F2-C713-5DA3-93D7-8DFC7CDAE0B6}"/>
              </a:ext>
            </a:extLst>
          </p:cNvPr>
          <p:cNvSpPr/>
          <p:nvPr/>
        </p:nvSpPr>
        <p:spPr>
          <a:xfrm>
            <a:off x="152401" y="385475"/>
            <a:ext cx="2015836" cy="4499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Education</a:t>
            </a:r>
          </a:p>
        </p:txBody>
      </p:sp>
      <p:pic>
        <p:nvPicPr>
          <p:cNvPr id="12290" name="Picture 2" descr="Building RAG Systems with Open-Source and Custom AI Models">
            <a:extLst>
              <a:ext uri="{FF2B5EF4-FFF2-40B4-BE49-F238E27FC236}">
                <a16:creationId xmlns:a16="http://schemas.microsoft.com/office/drawing/2014/main" id="{7704FDDD-6CF4-F325-089A-B4D1B57B8E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980462"/>
            <a:ext cx="7143750" cy="33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7036613"/>
      </p:ext>
    </p:extLst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id="{F2117F56-E817-A2E9-9881-78CBB5807A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2">
            <a:extLst>
              <a:ext uri="{FF2B5EF4-FFF2-40B4-BE49-F238E27FC236}">
                <a16:creationId xmlns:a16="http://schemas.microsoft.com/office/drawing/2014/main" id="{5AF0E189-87B9-3A34-92E1-D2584AB3036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4818" t="83790" r="79440" b="3823"/>
          <a:stretch/>
        </p:blipFill>
        <p:spPr>
          <a:xfrm>
            <a:off x="0" y="4506912"/>
            <a:ext cx="1439862" cy="63658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4C95C15-3E26-7907-0B25-B8CA5587274A}"/>
              </a:ext>
            </a:extLst>
          </p:cNvPr>
          <p:cNvSpPr/>
          <p:nvPr/>
        </p:nvSpPr>
        <p:spPr>
          <a:xfrm>
            <a:off x="152401" y="385475"/>
            <a:ext cx="2015836" cy="4499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Education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03F9F84-F2D7-BFFE-2319-310FA29E30AB}"/>
              </a:ext>
            </a:extLst>
          </p:cNvPr>
          <p:cNvSpPr/>
          <p:nvPr/>
        </p:nvSpPr>
        <p:spPr>
          <a:xfrm>
            <a:off x="152401" y="1427017"/>
            <a:ext cx="2251364" cy="255616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Question:</a:t>
            </a:r>
          </a:p>
          <a:p>
            <a:r>
              <a:rPr lang="en-GB" sz="1200" dirty="0">
                <a:solidFill>
                  <a:schemeClr val="tx1"/>
                </a:solidFill>
              </a:rPr>
              <a:t>“How do I classify albuminuria from UACR 120 mg/g?”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8F20E1F-FF70-97B5-A6BC-BEC55E8ECC1A}"/>
              </a:ext>
            </a:extLst>
          </p:cNvPr>
          <p:cNvSpPr/>
          <p:nvPr/>
        </p:nvSpPr>
        <p:spPr>
          <a:xfrm>
            <a:off x="3150177" y="1427017"/>
            <a:ext cx="2251364" cy="255616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RAG:</a:t>
            </a:r>
          </a:p>
          <a:p>
            <a:pPr algn="just"/>
            <a:r>
              <a:rPr lang="en-GB" sz="1200" dirty="0">
                <a:solidFill>
                  <a:schemeClr val="tx1"/>
                </a:solidFill>
              </a:rPr>
              <a:t>KDIGO GL issue x, page x:</a:t>
            </a:r>
          </a:p>
          <a:p>
            <a:pPr algn="just"/>
            <a:r>
              <a:rPr lang="en-GB" sz="1200" dirty="0">
                <a:solidFill>
                  <a:schemeClr val="tx1"/>
                </a:solidFill>
              </a:rPr>
              <a:t>Albuminuria categories (UACR):</a:t>
            </a:r>
            <a:br>
              <a:rPr lang="en-GB" sz="1200" dirty="0">
                <a:solidFill>
                  <a:schemeClr val="tx1"/>
                </a:solidFill>
              </a:rPr>
            </a:br>
            <a:r>
              <a:rPr lang="en-GB" sz="1200" dirty="0">
                <a:solidFill>
                  <a:schemeClr val="tx1"/>
                </a:solidFill>
              </a:rPr>
              <a:t>A1: &lt;30 mg/g</a:t>
            </a:r>
            <a:br>
              <a:rPr lang="en-GB" sz="1200" dirty="0">
                <a:solidFill>
                  <a:schemeClr val="tx1"/>
                </a:solidFill>
              </a:rPr>
            </a:br>
            <a:r>
              <a:rPr lang="en-GB" sz="1200" dirty="0">
                <a:solidFill>
                  <a:schemeClr val="tx1"/>
                </a:solidFill>
              </a:rPr>
              <a:t>A2: 30–300 mg/g</a:t>
            </a:r>
            <a:br>
              <a:rPr lang="en-GB" sz="1200" dirty="0">
                <a:solidFill>
                  <a:schemeClr val="tx1"/>
                </a:solidFill>
              </a:rPr>
            </a:br>
            <a:r>
              <a:rPr lang="en-GB" sz="1200" dirty="0">
                <a:solidFill>
                  <a:schemeClr val="tx1"/>
                </a:solidFill>
              </a:rPr>
              <a:t>A3: &gt;300 mg/g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C0012F8-F9A1-61A2-E2D6-2E303ACA41A1}"/>
              </a:ext>
            </a:extLst>
          </p:cNvPr>
          <p:cNvSpPr/>
          <p:nvPr/>
        </p:nvSpPr>
        <p:spPr>
          <a:xfrm>
            <a:off x="6359237" y="1427017"/>
            <a:ext cx="2251364" cy="255616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Answer:</a:t>
            </a:r>
          </a:p>
          <a:p>
            <a:pPr algn="just"/>
            <a:r>
              <a:rPr lang="en-GB" sz="1200" dirty="0">
                <a:solidFill>
                  <a:schemeClr val="tx1"/>
                </a:solidFill>
              </a:rPr>
              <a:t>A2 (moderately increased albuminuria).</a:t>
            </a:r>
            <a:br>
              <a:rPr lang="en-GB" sz="1200" dirty="0">
                <a:solidFill>
                  <a:schemeClr val="tx1"/>
                </a:solidFill>
              </a:rPr>
            </a:br>
            <a:r>
              <a:rPr lang="en-GB" sz="1200" dirty="0">
                <a:solidFill>
                  <a:schemeClr val="tx1"/>
                </a:solidFill>
              </a:rPr>
              <a:t>UACR 120 mg/g falls in 30–300 mg/g. The current categorisation as per the latest KDIGO GL is:</a:t>
            </a:r>
            <a:br>
              <a:rPr lang="en-GB" sz="1200" dirty="0">
                <a:solidFill>
                  <a:schemeClr val="tx1"/>
                </a:solidFill>
              </a:rPr>
            </a:br>
            <a:r>
              <a:rPr lang="en-GB" sz="1200" dirty="0">
                <a:solidFill>
                  <a:schemeClr val="tx1"/>
                </a:solidFill>
              </a:rPr>
              <a:t>A1: &lt;30 mg/g</a:t>
            </a:r>
            <a:br>
              <a:rPr lang="en-GB" sz="1200" dirty="0">
                <a:solidFill>
                  <a:schemeClr val="tx1"/>
                </a:solidFill>
              </a:rPr>
            </a:br>
            <a:r>
              <a:rPr lang="en-GB" sz="1200" dirty="0">
                <a:solidFill>
                  <a:schemeClr val="tx1"/>
                </a:solidFill>
              </a:rPr>
              <a:t>A2: 30–300 mg/g</a:t>
            </a:r>
            <a:br>
              <a:rPr lang="en-GB" sz="1200" dirty="0">
                <a:solidFill>
                  <a:schemeClr val="tx1"/>
                </a:solidFill>
              </a:rPr>
            </a:br>
            <a:r>
              <a:rPr lang="en-GB" sz="1200" dirty="0">
                <a:solidFill>
                  <a:schemeClr val="tx1"/>
                </a:solidFill>
              </a:rPr>
              <a:t>A3: &gt;300 mg/g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6CBECB1F-693C-BF50-D278-6E54109243BA}"/>
              </a:ext>
            </a:extLst>
          </p:cNvPr>
          <p:cNvSpPr/>
          <p:nvPr/>
        </p:nvSpPr>
        <p:spPr>
          <a:xfrm>
            <a:off x="2521526" y="2705099"/>
            <a:ext cx="374073" cy="4571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C201A2D3-6811-EB01-D1E4-90F7C196DA63}"/>
              </a:ext>
            </a:extLst>
          </p:cNvPr>
          <p:cNvSpPr/>
          <p:nvPr/>
        </p:nvSpPr>
        <p:spPr>
          <a:xfrm>
            <a:off x="5656119" y="2705099"/>
            <a:ext cx="374073" cy="4571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124921"/>
      </p:ext>
    </p:extLst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id="{2A55B112-6AFC-1377-8FC1-88B5B46BC8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2">
            <a:extLst>
              <a:ext uri="{FF2B5EF4-FFF2-40B4-BE49-F238E27FC236}">
                <a16:creationId xmlns:a16="http://schemas.microsoft.com/office/drawing/2014/main" id="{086FDE90-2E23-C746-CD3A-DA9BEADE306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4818" t="83790" r="79440" b="3823"/>
          <a:stretch/>
        </p:blipFill>
        <p:spPr>
          <a:xfrm>
            <a:off x="0" y="4506912"/>
            <a:ext cx="1439862" cy="63658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F76153C-EB87-60EC-8F06-6EA806BC0E4D}"/>
              </a:ext>
            </a:extLst>
          </p:cNvPr>
          <p:cNvSpPr/>
          <p:nvPr/>
        </p:nvSpPr>
        <p:spPr>
          <a:xfrm>
            <a:off x="152401" y="385475"/>
            <a:ext cx="2015836" cy="4499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Clinical Reasoning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16A42DD-182F-37B9-9692-43CD0C36DA89}"/>
              </a:ext>
            </a:extLst>
          </p:cNvPr>
          <p:cNvSpPr/>
          <p:nvPr/>
        </p:nvSpPr>
        <p:spPr>
          <a:xfrm>
            <a:off x="198180" y="971271"/>
            <a:ext cx="1439862" cy="349550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b="1" dirty="0">
                <a:solidFill>
                  <a:schemeClr val="tx1"/>
                </a:solidFill>
              </a:rPr>
              <a:t>Question:</a:t>
            </a:r>
          </a:p>
          <a:p>
            <a:r>
              <a:rPr lang="en-GB" sz="800" b="1" dirty="0">
                <a:solidFill>
                  <a:schemeClr val="tx1"/>
                </a:solidFill>
              </a:rPr>
              <a:t>62M, T2D + CKD G3b (eGFR 28), UACR 420 mg/g, BP 148/86, K 4.7.</a:t>
            </a:r>
            <a:br>
              <a:rPr lang="en-GB" sz="800" dirty="0">
                <a:solidFill>
                  <a:schemeClr val="tx1"/>
                </a:solidFill>
              </a:rPr>
            </a:br>
            <a:r>
              <a:rPr lang="en-GB" sz="800" dirty="0">
                <a:solidFill>
                  <a:schemeClr val="tx1"/>
                </a:solidFill>
              </a:rPr>
              <a:t>Currently on </a:t>
            </a:r>
            <a:r>
              <a:rPr lang="en-GB" sz="800" b="1" dirty="0">
                <a:solidFill>
                  <a:schemeClr val="tx1"/>
                </a:solidFill>
              </a:rPr>
              <a:t>lisinopril 10 mg</a:t>
            </a:r>
            <a:r>
              <a:rPr lang="en-GB" sz="800" dirty="0">
                <a:solidFill>
                  <a:schemeClr val="tx1"/>
                </a:solidFill>
              </a:rPr>
              <a:t> only (not at max dose).</a:t>
            </a:r>
            <a:br>
              <a:rPr lang="en-GB" sz="800" dirty="0">
                <a:solidFill>
                  <a:schemeClr val="tx1"/>
                </a:solidFill>
              </a:rPr>
            </a:br>
            <a:r>
              <a:rPr lang="en-GB" sz="800" b="1" dirty="0">
                <a:solidFill>
                  <a:schemeClr val="tx1"/>
                </a:solidFill>
              </a:rPr>
              <a:t>Per KDIGO, what kidney-protective therapy should be optimized/added (</a:t>
            </a:r>
            <a:r>
              <a:rPr lang="en-GB" sz="800" b="1" dirty="0" err="1">
                <a:solidFill>
                  <a:schemeClr val="tx1"/>
                </a:solidFill>
              </a:rPr>
              <a:t>ACEi</a:t>
            </a:r>
            <a:r>
              <a:rPr lang="en-GB" sz="800" b="1" dirty="0">
                <a:solidFill>
                  <a:schemeClr val="tx1"/>
                </a:solidFill>
              </a:rPr>
              <a:t>/ARB, SGLT2i, </a:t>
            </a:r>
            <a:r>
              <a:rPr lang="en-GB" sz="800" b="1" dirty="0" err="1">
                <a:solidFill>
                  <a:schemeClr val="tx1"/>
                </a:solidFill>
              </a:rPr>
              <a:t>finerenone</a:t>
            </a:r>
            <a:r>
              <a:rPr lang="en-GB" sz="800" b="1" dirty="0">
                <a:solidFill>
                  <a:schemeClr val="tx1"/>
                </a:solidFill>
              </a:rPr>
              <a:t>), and what monitoring/stop rules apply?</a:t>
            </a:r>
            <a:endParaRPr lang="en-GB" sz="800" dirty="0">
              <a:solidFill>
                <a:schemeClr val="tx1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01D99F5-B771-AB03-ADB7-E5EB85DBE382}"/>
              </a:ext>
            </a:extLst>
          </p:cNvPr>
          <p:cNvSpPr/>
          <p:nvPr/>
        </p:nvSpPr>
        <p:spPr>
          <a:xfrm>
            <a:off x="1863960" y="1016990"/>
            <a:ext cx="1251910" cy="344978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b="1" dirty="0" err="1">
                <a:solidFill>
                  <a:schemeClr val="tx1"/>
                </a:solidFill>
                <a:latin typeface="+mj-lt"/>
              </a:rPr>
              <a:t>CoT</a:t>
            </a:r>
            <a:r>
              <a:rPr lang="en-GB" sz="800" b="1" dirty="0">
                <a:solidFill>
                  <a:schemeClr val="tx1"/>
                </a:solidFill>
                <a:latin typeface="+mj-lt"/>
              </a:rPr>
              <a:t>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r>
              <a:rPr lang="en-US" altLang="en-US" sz="800" dirty="0">
                <a:solidFill>
                  <a:schemeClr val="tx1"/>
                </a:solidFill>
                <a:latin typeface="+mj-lt"/>
              </a:rPr>
              <a:t>Likely: </a:t>
            </a:r>
            <a:r>
              <a:rPr lang="en-US" altLang="en-US" sz="800" dirty="0" err="1">
                <a:solidFill>
                  <a:schemeClr val="tx1"/>
                </a:solidFill>
                <a:latin typeface="+mj-lt"/>
              </a:rPr>
              <a:t>ACEi</a:t>
            </a:r>
            <a:r>
              <a:rPr lang="en-US" altLang="en-US" sz="800" dirty="0">
                <a:solidFill>
                  <a:schemeClr val="tx1"/>
                </a:solidFill>
                <a:latin typeface="+mj-lt"/>
              </a:rPr>
              <a:t>/ARB for HTN + albuminuria → titrate up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r>
              <a:rPr lang="en-US" altLang="en-US" sz="800" dirty="0">
                <a:solidFill>
                  <a:schemeClr val="tx1"/>
                </a:solidFill>
                <a:latin typeface="+mj-lt"/>
              </a:rPr>
              <a:t>Add SGLT2i </a:t>
            </a:r>
            <a:r>
              <a:rPr lang="en-US" altLang="en-US" sz="800" i="1" dirty="0">
                <a:solidFill>
                  <a:schemeClr val="tx1"/>
                </a:solidFill>
                <a:latin typeface="+mj-lt"/>
              </a:rPr>
              <a:t>if eGFR ≥30?</a:t>
            </a:r>
            <a:r>
              <a:rPr lang="en-US" altLang="en-US" sz="800" dirty="0">
                <a:solidFill>
                  <a:schemeClr val="tx1"/>
                </a:solidFill>
                <a:latin typeface="+mj-lt"/>
              </a:rPr>
              <a:t> (not sure on threshold)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r>
              <a:rPr lang="en-US" altLang="en-US" sz="800" dirty="0" err="1">
                <a:solidFill>
                  <a:schemeClr val="tx1"/>
                </a:solidFill>
                <a:latin typeface="+mj-lt"/>
              </a:rPr>
              <a:t>Finerenone</a:t>
            </a:r>
            <a:r>
              <a:rPr lang="en-US" altLang="en-US" sz="800" dirty="0">
                <a:solidFill>
                  <a:schemeClr val="tx1"/>
                </a:solidFill>
                <a:latin typeface="+mj-lt"/>
              </a:rPr>
              <a:t> maybe helps albuminuria, but unclear eGFR/K cutoffs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r>
              <a:rPr lang="en-US" altLang="en-US" sz="800" dirty="0">
                <a:solidFill>
                  <a:schemeClr val="tx1"/>
                </a:solidFill>
                <a:latin typeface="+mj-lt"/>
              </a:rPr>
              <a:t>Need guidance to avoid outdated thresholds + to apply graded recommendations</a:t>
            </a:r>
          </a:p>
          <a:p>
            <a:pPr algn="ctr"/>
            <a:r>
              <a:rPr lang="en-GB" sz="800" b="1" dirty="0">
                <a:solidFill>
                  <a:schemeClr val="tx1"/>
                </a:solidFill>
                <a:latin typeface="+mj-lt"/>
              </a:rPr>
              <a:t> 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CAA0895-93FB-AB52-1B5A-C5181C397A84}"/>
              </a:ext>
            </a:extLst>
          </p:cNvPr>
          <p:cNvSpPr/>
          <p:nvPr/>
        </p:nvSpPr>
        <p:spPr>
          <a:xfrm>
            <a:off x="7117020" y="1191631"/>
            <a:ext cx="1842654" cy="305478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>
                <a:solidFill>
                  <a:schemeClr val="tx1"/>
                </a:solidFill>
              </a:rPr>
              <a:t>Answer: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r>
              <a:rPr lang="en-US" altLang="en-US" sz="1000" b="1" dirty="0">
                <a:solidFill>
                  <a:schemeClr val="tx1"/>
                </a:solidFill>
                <a:latin typeface="Arial" panose="020B0604020202020204" pitchFamily="34" charset="0"/>
              </a:rPr>
              <a:t>Up-titrate lisinopril (or ARB) to max tolerated</a:t>
            </a:r>
            <a:r>
              <a:rPr lang="en-US" altLang="en-US" sz="1000" dirty="0">
                <a:solidFill>
                  <a:schemeClr val="tx1"/>
                </a:solidFill>
                <a:latin typeface="Arial" panose="020B0604020202020204" pitchFamily="34" charset="0"/>
              </a:rPr>
              <a:t> (KDIGO </a:t>
            </a:r>
            <a:r>
              <a:rPr lang="en-US" altLang="en-US" sz="1000" b="1" dirty="0">
                <a:solidFill>
                  <a:schemeClr val="tx1"/>
                </a:solidFill>
                <a:latin typeface="Arial" panose="020B0604020202020204" pitchFamily="34" charset="0"/>
              </a:rPr>
              <a:t>1B</a:t>
            </a:r>
            <a:r>
              <a:rPr lang="en-US" altLang="en-US" sz="1000" dirty="0">
                <a:solidFill>
                  <a:schemeClr val="tx1"/>
                </a:solidFill>
                <a:latin typeface="Arial" panose="020B0604020202020204" pitchFamily="34" charset="0"/>
              </a:rPr>
              <a:t>); recheck </a:t>
            </a:r>
            <a:r>
              <a:rPr lang="en-US" altLang="en-US" sz="1000" b="1" dirty="0">
                <a:solidFill>
                  <a:schemeClr val="tx1"/>
                </a:solidFill>
                <a:latin typeface="Arial" panose="020B0604020202020204" pitchFamily="34" charset="0"/>
              </a:rPr>
              <a:t>BP, creatinine, K</a:t>
            </a:r>
            <a:r>
              <a:rPr lang="en-US" altLang="en-US" sz="1000" dirty="0">
                <a:solidFill>
                  <a:schemeClr val="tx1"/>
                </a:solidFill>
                <a:latin typeface="Arial" panose="020B0604020202020204" pitchFamily="34" charset="0"/>
              </a:rPr>
              <a:t> after dose changes.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r>
              <a:rPr lang="en-US" altLang="en-US" sz="1000" b="1" dirty="0">
                <a:solidFill>
                  <a:schemeClr val="tx1"/>
                </a:solidFill>
                <a:latin typeface="Arial" panose="020B0604020202020204" pitchFamily="34" charset="0"/>
              </a:rPr>
              <a:t>Start an SGLT2 inhibitor now</a:t>
            </a:r>
            <a:r>
              <a:rPr lang="en-US" altLang="en-US" sz="1000" dirty="0">
                <a:solidFill>
                  <a:schemeClr val="tx1"/>
                </a:solidFill>
                <a:latin typeface="Arial" panose="020B0604020202020204" pitchFamily="34" charset="0"/>
              </a:rPr>
              <a:t> (KDIGO </a:t>
            </a:r>
            <a:r>
              <a:rPr lang="en-US" altLang="en-US" sz="1000" b="1" dirty="0">
                <a:solidFill>
                  <a:schemeClr val="tx1"/>
                </a:solidFill>
                <a:latin typeface="Arial" panose="020B0604020202020204" pitchFamily="34" charset="0"/>
              </a:rPr>
              <a:t>1A</a:t>
            </a:r>
            <a:r>
              <a:rPr lang="en-US" altLang="en-US" sz="1000" dirty="0">
                <a:solidFill>
                  <a:schemeClr val="tx1"/>
                </a:solidFill>
                <a:latin typeface="Arial" panose="020B0604020202020204" pitchFamily="34" charset="0"/>
              </a:rPr>
              <a:t>, eGFR ≥20).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r>
              <a:rPr lang="en-US" altLang="en-US" sz="1000" b="1" dirty="0">
                <a:solidFill>
                  <a:schemeClr val="tx1"/>
                </a:solidFill>
                <a:latin typeface="Arial" panose="020B0604020202020204" pitchFamily="34" charset="0"/>
              </a:rPr>
              <a:t>Add </a:t>
            </a:r>
            <a:r>
              <a:rPr lang="en-US" altLang="en-US" sz="1000" b="1" dirty="0" err="1">
                <a:solidFill>
                  <a:schemeClr val="tx1"/>
                </a:solidFill>
                <a:latin typeface="Arial" panose="020B0604020202020204" pitchFamily="34" charset="0"/>
              </a:rPr>
              <a:t>finerenone</a:t>
            </a:r>
            <a:r>
              <a:rPr lang="en-US" altLang="en-US" sz="1000" dirty="0">
                <a:solidFill>
                  <a:schemeClr val="tx1"/>
                </a:solidFill>
                <a:latin typeface="Arial" panose="020B0604020202020204" pitchFamily="34" charset="0"/>
              </a:rPr>
              <a:t> if albuminuria remains high </a:t>
            </a:r>
            <a:r>
              <a:rPr lang="en-US" altLang="en-US" sz="1000" b="1" dirty="0">
                <a:solidFill>
                  <a:schemeClr val="tx1"/>
                </a:solidFill>
                <a:latin typeface="Arial" panose="020B0604020202020204" pitchFamily="34" charset="0"/>
              </a:rPr>
              <a:t>despite max </a:t>
            </a:r>
            <a:r>
              <a:rPr lang="en-US" altLang="en-US" sz="1000" b="1" dirty="0" err="1">
                <a:solidFill>
                  <a:schemeClr val="tx1"/>
                </a:solidFill>
                <a:latin typeface="Arial" panose="020B0604020202020204" pitchFamily="34" charset="0"/>
              </a:rPr>
              <a:t>RASi</a:t>
            </a:r>
            <a:r>
              <a:rPr lang="en-US" altLang="en-US" sz="1000" dirty="0">
                <a:solidFill>
                  <a:schemeClr val="tx1"/>
                </a:solidFill>
                <a:latin typeface="Arial" panose="020B0604020202020204" pitchFamily="34" charset="0"/>
              </a:rPr>
              <a:t> and K stays normal (KDIGO </a:t>
            </a:r>
            <a:r>
              <a:rPr lang="en-US" altLang="en-US" sz="1000" b="1" dirty="0">
                <a:solidFill>
                  <a:schemeClr val="tx1"/>
                </a:solidFill>
                <a:latin typeface="Arial" panose="020B0604020202020204" pitchFamily="34" charset="0"/>
              </a:rPr>
              <a:t>2A</a:t>
            </a:r>
            <a:r>
              <a:rPr lang="en-US" altLang="en-US" sz="1000" dirty="0">
                <a:solidFill>
                  <a:schemeClr val="tx1"/>
                </a:solidFill>
                <a:latin typeface="Arial" panose="020B0604020202020204" pitchFamily="34" charset="0"/>
              </a:rPr>
              <a:t>; eGFR ≥25)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06579EDD-A022-77C3-2B82-BCC43E268A41}"/>
              </a:ext>
            </a:extLst>
          </p:cNvPr>
          <p:cNvSpPr/>
          <p:nvPr/>
        </p:nvSpPr>
        <p:spPr>
          <a:xfrm>
            <a:off x="1650032" y="2593621"/>
            <a:ext cx="187952" cy="4571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A125E9A4-C3C8-24D7-BE7C-13C0D55588A1}"/>
              </a:ext>
            </a:extLst>
          </p:cNvPr>
          <p:cNvSpPr/>
          <p:nvPr/>
        </p:nvSpPr>
        <p:spPr>
          <a:xfrm>
            <a:off x="6681554" y="2626103"/>
            <a:ext cx="306164" cy="4571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B63E7C0-D203-E04E-6B92-FEAE7DDA71B3}"/>
              </a:ext>
            </a:extLst>
          </p:cNvPr>
          <p:cNvSpPr/>
          <p:nvPr/>
        </p:nvSpPr>
        <p:spPr>
          <a:xfrm>
            <a:off x="3358352" y="1248362"/>
            <a:ext cx="1842654" cy="300643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b="1" dirty="0">
                <a:solidFill>
                  <a:schemeClr val="tx1"/>
                </a:solidFill>
              </a:rPr>
              <a:t>RAG</a:t>
            </a:r>
            <a:r>
              <a:rPr lang="en-GB" sz="800" dirty="0">
                <a:solidFill>
                  <a:schemeClr val="tx1"/>
                </a:solidFill>
              </a:rPr>
              <a:t>:</a:t>
            </a:r>
          </a:p>
          <a:p>
            <a:pPr algn="just"/>
            <a:r>
              <a:rPr lang="en-GB" sz="800" dirty="0">
                <a:solidFill>
                  <a:schemeClr val="tx1"/>
                </a:solidFill>
              </a:rPr>
              <a:t>RAS </a:t>
            </a:r>
            <a:r>
              <a:rPr lang="en-GB" sz="800" dirty="0" err="1">
                <a:solidFill>
                  <a:schemeClr val="tx1"/>
                </a:solidFill>
              </a:rPr>
              <a:t>blockade:Recommendation</a:t>
            </a:r>
            <a:r>
              <a:rPr lang="en-GB" sz="800" dirty="0">
                <a:solidFill>
                  <a:schemeClr val="tx1"/>
                </a:solidFill>
              </a:rPr>
              <a:t> 1.2.1 (1B) — initiate </a:t>
            </a:r>
            <a:r>
              <a:rPr lang="en-GB" sz="800" dirty="0" err="1">
                <a:solidFill>
                  <a:schemeClr val="tx1"/>
                </a:solidFill>
              </a:rPr>
              <a:t>ACEi</a:t>
            </a:r>
            <a:r>
              <a:rPr lang="en-GB" sz="800" dirty="0">
                <a:solidFill>
                  <a:schemeClr val="tx1"/>
                </a:solidFill>
              </a:rPr>
              <a:t>/ARB in diabetes + HTN + albuminuria and titrate to highest tolerated dose; monitor BP/creatinine/K after initiation or dose changes. SGLT2 inhibitor (verbatim graded line): “We recommend treating patients with type 2 diabetes (T2D), CKD, and an eGFR ≥20 ml/min per 1.73 m² with an SGLT2i (1A).”  ns-MRA (</a:t>
            </a:r>
            <a:r>
              <a:rPr lang="en-GB" sz="800" dirty="0" err="1">
                <a:solidFill>
                  <a:schemeClr val="tx1"/>
                </a:solidFill>
              </a:rPr>
              <a:t>finerenone</a:t>
            </a:r>
            <a:r>
              <a:rPr lang="en-GB" sz="800" dirty="0">
                <a:solidFill>
                  <a:schemeClr val="tx1"/>
                </a:solidFill>
              </a:rPr>
              <a:t>):Recommendation 1.4.1 (2A) — consider if eGFR ≥25, normal K, and albuminuria persists despite max tolerated </a:t>
            </a:r>
            <a:r>
              <a:rPr lang="en-GB" sz="800" dirty="0" err="1">
                <a:solidFill>
                  <a:schemeClr val="tx1"/>
                </a:solidFill>
              </a:rPr>
              <a:t>RASi</a:t>
            </a:r>
            <a:r>
              <a:rPr lang="en-GB" sz="800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DB579D4A-7B0E-EC90-E360-F5B2389A641F}"/>
              </a:ext>
            </a:extLst>
          </p:cNvPr>
          <p:cNvSpPr/>
          <p:nvPr/>
        </p:nvSpPr>
        <p:spPr>
          <a:xfrm>
            <a:off x="3140896" y="2603674"/>
            <a:ext cx="187952" cy="4571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7289C3F-4C92-0BAB-38D8-0CD4EEE2F435}"/>
              </a:ext>
            </a:extLst>
          </p:cNvPr>
          <p:cNvSpPr/>
          <p:nvPr/>
        </p:nvSpPr>
        <p:spPr>
          <a:xfrm>
            <a:off x="5414934" y="1016990"/>
            <a:ext cx="1251910" cy="344978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b="1" dirty="0" err="1">
                <a:solidFill>
                  <a:schemeClr val="tx1"/>
                </a:solidFill>
                <a:latin typeface="+mj-lt"/>
              </a:rPr>
              <a:t>CoT</a:t>
            </a:r>
            <a:r>
              <a:rPr lang="en-GB" sz="800" b="1" dirty="0">
                <a:solidFill>
                  <a:schemeClr val="tx1"/>
                </a:solidFill>
                <a:latin typeface="+mj-lt"/>
              </a:rPr>
              <a:t>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r>
              <a:rPr lang="en-US" altLang="en-US" sz="800" dirty="0">
                <a:solidFill>
                  <a:schemeClr val="tx1"/>
                </a:solidFill>
                <a:latin typeface="Arial" panose="020B0604020202020204" pitchFamily="34" charset="0"/>
              </a:rPr>
              <a:t>Patient qualifies for SGLT2i now because eGFR 28 ≥20 (1A)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r>
              <a:rPr lang="en-US" altLang="en-US" sz="800" dirty="0">
                <a:solidFill>
                  <a:schemeClr val="tx1"/>
                </a:solidFill>
                <a:latin typeface="Arial" panose="020B0604020202020204" pitchFamily="34" charset="0"/>
              </a:rPr>
              <a:t>Must optimize </a:t>
            </a:r>
            <a:r>
              <a:rPr lang="en-US" altLang="en-US" sz="800" dirty="0" err="1">
                <a:solidFill>
                  <a:schemeClr val="tx1"/>
                </a:solidFill>
                <a:latin typeface="Arial" panose="020B0604020202020204" pitchFamily="34" charset="0"/>
              </a:rPr>
              <a:t>ACEi</a:t>
            </a:r>
            <a:r>
              <a:rPr lang="en-US" altLang="en-US" sz="800" dirty="0">
                <a:solidFill>
                  <a:schemeClr val="tx1"/>
                </a:solidFill>
                <a:latin typeface="Arial" panose="020B0604020202020204" pitchFamily="34" charset="0"/>
              </a:rPr>
              <a:t>/ARB first (already on low-dose lisinopril; titrate to max tolerated)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r>
              <a:rPr lang="en-US" altLang="en-US" sz="800" dirty="0" err="1">
                <a:solidFill>
                  <a:schemeClr val="tx1"/>
                </a:solidFill>
                <a:latin typeface="Arial" panose="020B0604020202020204" pitchFamily="34" charset="0"/>
              </a:rPr>
              <a:t>Finerenone</a:t>
            </a:r>
            <a:r>
              <a:rPr lang="en-US" altLang="en-US" sz="800" dirty="0">
                <a:solidFill>
                  <a:schemeClr val="tx1"/>
                </a:solidFill>
                <a:latin typeface="Arial" panose="020B0604020202020204" pitchFamily="34" charset="0"/>
              </a:rPr>
              <a:t> is </a:t>
            </a:r>
            <a:r>
              <a:rPr lang="en-US" altLang="en-US" sz="800" i="1" dirty="0">
                <a:solidFill>
                  <a:schemeClr val="tx1"/>
                </a:solidFill>
                <a:latin typeface="Arial" panose="020B0604020202020204" pitchFamily="34" charset="0"/>
              </a:rPr>
              <a:t>next-step</a:t>
            </a:r>
            <a:r>
              <a:rPr lang="en-US" altLang="en-US" sz="800" dirty="0">
                <a:solidFill>
                  <a:schemeClr val="tx1"/>
                </a:solidFill>
                <a:latin typeface="Arial" panose="020B0604020202020204" pitchFamily="34" charset="0"/>
              </a:rPr>
              <a:t> if albuminuria persists despite max </a:t>
            </a:r>
            <a:r>
              <a:rPr lang="en-US" altLang="en-US" sz="800" dirty="0" err="1">
                <a:solidFill>
                  <a:schemeClr val="tx1"/>
                </a:solidFill>
                <a:latin typeface="Arial" panose="020B0604020202020204" pitchFamily="34" charset="0"/>
              </a:rPr>
              <a:t>RASi</a:t>
            </a:r>
            <a:r>
              <a:rPr lang="en-US" altLang="en-US" sz="800" dirty="0">
                <a:solidFill>
                  <a:schemeClr val="tx1"/>
                </a:solidFill>
                <a:latin typeface="Arial" panose="020B0604020202020204" pitchFamily="34" charset="0"/>
              </a:rPr>
              <a:t>, since eGFR ≥25 and K is normal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r>
              <a:rPr lang="en-US" altLang="en-US" sz="800" dirty="0">
                <a:solidFill>
                  <a:schemeClr val="tx1"/>
                </a:solidFill>
                <a:latin typeface="Arial" panose="020B0604020202020204" pitchFamily="34" charset="0"/>
              </a:rPr>
              <a:t>Monitoring anchors: check creatinine + K after </a:t>
            </a:r>
            <a:r>
              <a:rPr lang="en-US" altLang="en-US" sz="800" dirty="0" err="1">
                <a:solidFill>
                  <a:schemeClr val="tx1"/>
                </a:solidFill>
                <a:latin typeface="Arial" panose="020B0604020202020204" pitchFamily="34" charset="0"/>
              </a:rPr>
              <a:t>RASi</a:t>
            </a:r>
            <a:r>
              <a:rPr lang="en-US" altLang="en-US" sz="800" dirty="0">
                <a:solidFill>
                  <a:schemeClr val="tx1"/>
                </a:solidFill>
                <a:latin typeface="Arial" panose="020B0604020202020204" pitchFamily="34" charset="0"/>
              </a:rPr>
              <a:t> titration; watch for hyperkalemia/creatinine rise; withhold SGLT2i during acute illness/surgery-type settings</a:t>
            </a:r>
            <a:r>
              <a:rPr lang="en-GB" sz="800" dirty="0">
                <a:solidFill>
                  <a:schemeClr val="tx1"/>
                </a:solidFill>
                <a:latin typeface="+mj-lt"/>
              </a:rPr>
              <a:t> 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0FF8EAEA-C17B-45E9-6A5B-AC8D0D9BC637}"/>
              </a:ext>
            </a:extLst>
          </p:cNvPr>
          <p:cNvSpPr/>
          <p:nvPr/>
        </p:nvSpPr>
        <p:spPr>
          <a:xfrm>
            <a:off x="5201006" y="2614402"/>
            <a:ext cx="187952" cy="4571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/>
          </a:p>
        </p:txBody>
      </p:sp>
    </p:spTree>
    <p:extLst>
      <p:ext uri="{BB962C8B-B14F-4D97-AF65-F5344CB8AC3E}">
        <p14:creationId xmlns:p14="http://schemas.microsoft.com/office/powerpoint/2010/main" val="3602079960"/>
      </p:ext>
    </p:extLst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id="{FEB6A81C-DB19-5AEC-6578-EDB30F70E5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2">
            <a:extLst>
              <a:ext uri="{FF2B5EF4-FFF2-40B4-BE49-F238E27FC236}">
                <a16:creationId xmlns:a16="http://schemas.microsoft.com/office/drawing/2014/main" id="{BB8FFDD3-C9A1-D9F6-2F05-F2EA30AE8DB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4818" t="83790" r="79440" b="3823"/>
          <a:stretch/>
        </p:blipFill>
        <p:spPr>
          <a:xfrm>
            <a:off x="0" y="4506912"/>
            <a:ext cx="1439862" cy="63658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BA79C50-569C-B700-E6A6-22725D51A3C7}"/>
              </a:ext>
            </a:extLst>
          </p:cNvPr>
          <p:cNvSpPr/>
          <p:nvPr/>
        </p:nvSpPr>
        <p:spPr>
          <a:xfrm>
            <a:off x="152401" y="385475"/>
            <a:ext cx="2015836" cy="4499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Clinical LLMs</a:t>
            </a:r>
          </a:p>
        </p:txBody>
      </p:sp>
      <p:pic>
        <p:nvPicPr>
          <p:cNvPr id="7" name="Picture 6" descr="A screenshot of a computer&#10;&#10;AI-generated content may be incorrect.">
            <a:extLst>
              <a:ext uri="{FF2B5EF4-FFF2-40B4-BE49-F238E27FC236}">
                <a16:creationId xmlns:a16="http://schemas.microsoft.com/office/drawing/2014/main" id="{F474480F-06D3-7420-33FB-741CF602AF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8750" y="909713"/>
            <a:ext cx="5266500" cy="384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325767"/>
      </p:ext>
    </p:extLst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id="{EC3A4371-E2F9-A1BC-EA63-DBC04A4629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2">
            <a:extLst>
              <a:ext uri="{FF2B5EF4-FFF2-40B4-BE49-F238E27FC236}">
                <a16:creationId xmlns:a16="http://schemas.microsoft.com/office/drawing/2014/main" id="{AF0E824C-9D30-8E27-FBA8-2F6DAA44114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4818" t="83790" r="79440" b="3823"/>
          <a:stretch/>
        </p:blipFill>
        <p:spPr>
          <a:xfrm>
            <a:off x="0" y="4506912"/>
            <a:ext cx="1439862" cy="63658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619024F-4841-C813-71CE-7CADAEC53CAD}"/>
              </a:ext>
            </a:extLst>
          </p:cNvPr>
          <p:cNvSpPr/>
          <p:nvPr/>
        </p:nvSpPr>
        <p:spPr>
          <a:xfrm>
            <a:off x="152401" y="385475"/>
            <a:ext cx="2015836" cy="4499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Clinical LLMs</a:t>
            </a:r>
          </a:p>
        </p:txBody>
      </p:sp>
      <p:pic>
        <p:nvPicPr>
          <p:cNvPr id="4" name="Picture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33F971DA-E3DA-C711-1F88-CE99323159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390" y="1052176"/>
            <a:ext cx="8326244" cy="338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123767"/>
      </p:ext>
    </p:extLst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id="{A4A7ED64-9234-80D4-13DA-B3E7894837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2">
            <a:extLst>
              <a:ext uri="{FF2B5EF4-FFF2-40B4-BE49-F238E27FC236}">
                <a16:creationId xmlns:a16="http://schemas.microsoft.com/office/drawing/2014/main" id="{BF26F6C2-111F-218A-2A37-E1730DD2E29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4818" t="83790" r="79440" b="3823"/>
          <a:stretch/>
        </p:blipFill>
        <p:spPr>
          <a:xfrm>
            <a:off x="0" y="4506912"/>
            <a:ext cx="1439862" cy="63658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D78515A-281C-824B-6A8A-37A4B0FA9647}"/>
              </a:ext>
            </a:extLst>
          </p:cNvPr>
          <p:cNvSpPr/>
          <p:nvPr/>
        </p:nvSpPr>
        <p:spPr>
          <a:xfrm>
            <a:off x="152401" y="385475"/>
            <a:ext cx="2015836" cy="4499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Clinical LLMs</a:t>
            </a:r>
          </a:p>
        </p:txBody>
      </p:sp>
      <p:pic>
        <p:nvPicPr>
          <p:cNvPr id="4" name="Picture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036AB8FB-128E-7947-F498-6001C3F10B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37459"/>
            <a:ext cx="9144000" cy="2668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54298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59">
          <a:extLst>
            <a:ext uri="{FF2B5EF4-FFF2-40B4-BE49-F238E27FC236}">
              <a16:creationId xmlns:a16="http://schemas.microsoft.com/office/drawing/2014/main" id="{F1F9C3EC-4C21-EFF9-04F2-95DBFCEAFE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2">
            <a:extLst>
              <a:ext uri="{FF2B5EF4-FFF2-40B4-BE49-F238E27FC236}">
                <a16:creationId xmlns:a16="http://schemas.microsoft.com/office/drawing/2014/main" id="{1CDEF998-CAB3-11A7-5B00-62412A0D4A0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4818" t="83790" r="79440" b="3823"/>
          <a:stretch/>
        </p:blipFill>
        <p:spPr>
          <a:xfrm>
            <a:off x="0" y="4506912"/>
            <a:ext cx="1439862" cy="63658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7" name="Diagram 16">
            <a:extLst>
              <a:ext uri="{FF2B5EF4-FFF2-40B4-BE49-F238E27FC236}">
                <a16:creationId xmlns:a16="http://schemas.microsoft.com/office/drawing/2014/main" id="{4DC45E3A-53BC-0D55-B306-3EEBC63534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79251281"/>
              </p:ext>
            </p:extLst>
          </p:nvPr>
        </p:nvGraphicFramePr>
        <p:xfrm>
          <a:off x="1439862" y="1359577"/>
          <a:ext cx="6096000" cy="3303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160DA76B-A7AE-D4AF-0627-E9BFF6212090}"/>
              </a:ext>
            </a:extLst>
          </p:cNvPr>
          <p:cNvSpPr/>
          <p:nvPr/>
        </p:nvSpPr>
        <p:spPr>
          <a:xfrm>
            <a:off x="1793992" y="2285996"/>
            <a:ext cx="1003610" cy="289932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b="1" dirty="0">
                <a:solidFill>
                  <a:sysClr val="windowText" lastClr="000000"/>
                </a:solidFill>
              </a:rPr>
              <a:t>1950-today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0491AE67-FC18-2728-6C2D-837F06545971}"/>
              </a:ext>
            </a:extLst>
          </p:cNvPr>
          <p:cNvSpPr/>
          <p:nvPr/>
        </p:nvSpPr>
        <p:spPr>
          <a:xfrm>
            <a:off x="3931309" y="1769323"/>
            <a:ext cx="1003610" cy="289932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b="1" dirty="0">
                <a:solidFill>
                  <a:sysClr val="windowText" lastClr="000000"/>
                </a:solidFill>
              </a:rPr>
              <a:t>Est. 2027*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670B439F-DBBC-6C96-0444-EBB03B3587AF}"/>
              </a:ext>
            </a:extLst>
          </p:cNvPr>
          <p:cNvSpPr/>
          <p:nvPr/>
        </p:nvSpPr>
        <p:spPr>
          <a:xfrm>
            <a:off x="6157836" y="1279442"/>
            <a:ext cx="1003610" cy="289932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b="1" dirty="0">
                <a:solidFill>
                  <a:sysClr val="windowText" lastClr="000000"/>
                </a:solidFill>
              </a:rPr>
              <a:t>?</a:t>
            </a:r>
          </a:p>
        </p:txBody>
      </p:sp>
      <p:sp>
        <p:nvSpPr>
          <p:cNvPr id="21" name="Google Shape;61;p2">
            <a:extLst>
              <a:ext uri="{FF2B5EF4-FFF2-40B4-BE49-F238E27FC236}">
                <a16:creationId xmlns:a16="http://schemas.microsoft.com/office/drawing/2014/main" id="{24765A89-D1E8-3122-95A4-509B38B0E3A0}"/>
              </a:ext>
            </a:extLst>
          </p:cNvPr>
          <p:cNvSpPr txBox="1">
            <a:spLocks/>
          </p:cNvSpPr>
          <p:nvPr/>
        </p:nvSpPr>
        <p:spPr>
          <a:xfrm>
            <a:off x="168924" y="480219"/>
            <a:ext cx="8645814" cy="573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2800"/>
            </a:pPr>
            <a:r>
              <a:rPr lang="en-GB" sz="1600"/>
              <a:t>AI is a toolbox, not a magic box nor new</a:t>
            </a:r>
            <a:endParaRPr lang="en-GB" sz="1600" dirty="0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BD37E6ED-0F6A-51F7-4AA9-3DDFD005FE74}"/>
              </a:ext>
            </a:extLst>
          </p:cNvPr>
          <p:cNvSpPr/>
          <p:nvPr/>
        </p:nvSpPr>
        <p:spPr>
          <a:xfrm>
            <a:off x="5661102" y="4743416"/>
            <a:ext cx="2286000" cy="28993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b="1" dirty="0">
                <a:solidFill>
                  <a:sysClr val="windowText" lastClr="000000"/>
                </a:solidFill>
              </a:rPr>
              <a:t>* www.ai-2027.com</a:t>
            </a:r>
          </a:p>
        </p:txBody>
      </p:sp>
    </p:spTree>
    <p:extLst>
      <p:ext uri="{BB962C8B-B14F-4D97-AF65-F5344CB8AC3E}">
        <p14:creationId xmlns:p14="http://schemas.microsoft.com/office/powerpoint/2010/main" val="3912897139"/>
      </p:ext>
    </p:extLst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id="{2444B96C-BAF0-0802-E668-B2AB39CFC0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">
            <a:extLst>
              <a:ext uri="{FF2B5EF4-FFF2-40B4-BE49-F238E27FC236}">
                <a16:creationId xmlns:a16="http://schemas.microsoft.com/office/drawing/2014/main" id="{FD554612-A291-3490-79EF-0A85B521DED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11150" y="2056324"/>
            <a:ext cx="8521700" cy="573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dirty="0"/>
              <a:t>With all these advancements, can AI systems still hallucinate?</a:t>
            </a:r>
            <a:endParaRPr dirty="0"/>
          </a:p>
        </p:txBody>
      </p:sp>
      <p:pic>
        <p:nvPicPr>
          <p:cNvPr id="62" name="Google Shape;62;p2">
            <a:extLst>
              <a:ext uri="{FF2B5EF4-FFF2-40B4-BE49-F238E27FC236}">
                <a16:creationId xmlns:a16="http://schemas.microsoft.com/office/drawing/2014/main" id="{9F6F1B39-BDE8-D892-B411-CE0A98E0D92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4818" t="83790" r="79440" b="3823"/>
          <a:stretch/>
        </p:blipFill>
        <p:spPr>
          <a:xfrm>
            <a:off x="0" y="4506912"/>
            <a:ext cx="1439862" cy="6365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7107201"/>
      </p:ext>
    </p:extLst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id="{35D4C5EB-D9F9-E58E-D53F-CF4EB21D39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">
            <a:extLst>
              <a:ext uri="{FF2B5EF4-FFF2-40B4-BE49-F238E27FC236}">
                <a16:creationId xmlns:a16="http://schemas.microsoft.com/office/drawing/2014/main" id="{123B4630-EE29-EE84-0856-6BD05EA4F2F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11150" y="2056324"/>
            <a:ext cx="8521700" cy="573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dirty="0"/>
              <a:t>Yes! They do</a:t>
            </a:r>
            <a:endParaRPr dirty="0"/>
          </a:p>
        </p:txBody>
      </p:sp>
      <p:pic>
        <p:nvPicPr>
          <p:cNvPr id="62" name="Google Shape;62;p2">
            <a:extLst>
              <a:ext uri="{FF2B5EF4-FFF2-40B4-BE49-F238E27FC236}">
                <a16:creationId xmlns:a16="http://schemas.microsoft.com/office/drawing/2014/main" id="{7B1D39CF-CCDB-F54D-1F3A-54688126722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4818" t="83790" r="79440" b="3823"/>
          <a:stretch/>
        </p:blipFill>
        <p:spPr>
          <a:xfrm>
            <a:off x="0" y="4506912"/>
            <a:ext cx="1439862" cy="6365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6886780"/>
      </p:ext>
    </p:extLst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id="{29950CB3-94EB-32AB-3C0C-118A60D86A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">
            <a:extLst>
              <a:ext uri="{FF2B5EF4-FFF2-40B4-BE49-F238E27FC236}">
                <a16:creationId xmlns:a16="http://schemas.microsoft.com/office/drawing/2014/main" id="{7CB883C2-A7F4-0002-CFC4-A91F3930B48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11150" y="205221"/>
            <a:ext cx="8521700" cy="573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dirty="0"/>
              <a:t>How do LLMs work?</a:t>
            </a:r>
            <a:endParaRPr dirty="0"/>
          </a:p>
        </p:txBody>
      </p:sp>
      <p:pic>
        <p:nvPicPr>
          <p:cNvPr id="1026" name="Picture 2" descr="Explaining how LLMs work in 7 levels of abstraction">
            <a:extLst>
              <a:ext uri="{FF2B5EF4-FFF2-40B4-BE49-F238E27FC236}">
                <a16:creationId xmlns:a16="http://schemas.microsoft.com/office/drawing/2014/main" id="{5432EECD-2323-1942-5209-6D4869C9C5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771" y="1137118"/>
            <a:ext cx="5788458" cy="3542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Google Shape;62;p2">
            <a:extLst>
              <a:ext uri="{FF2B5EF4-FFF2-40B4-BE49-F238E27FC236}">
                <a16:creationId xmlns:a16="http://schemas.microsoft.com/office/drawing/2014/main" id="{07169255-5E64-47E4-A144-ABA372E13B2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4818" t="83790" r="79440" b="3823"/>
          <a:stretch/>
        </p:blipFill>
        <p:spPr>
          <a:xfrm>
            <a:off x="0" y="4506912"/>
            <a:ext cx="1439862" cy="6365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7314481"/>
      </p:ext>
    </p:extLst>
  </p:cSld>
  <p:clrMapOvr>
    <a:masterClrMapping/>
  </p:clrMapOvr>
  <p:transition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id="{9D2442EC-0B71-9BF8-012C-569B014189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">
            <a:extLst>
              <a:ext uri="{FF2B5EF4-FFF2-40B4-BE49-F238E27FC236}">
                <a16:creationId xmlns:a16="http://schemas.microsoft.com/office/drawing/2014/main" id="{89084C07-8DE3-DBAC-AE23-FCDABAAD40D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11150" y="205221"/>
            <a:ext cx="8521700" cy="573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dirty="0"/>
              <a:t>How do LLMs work?</a:t>
            </a:r>
            <a:endParaRPr dirty="0"/>
          </a:p>
        </p:txBody>
      </p:sp>
      <p:pic>
        <p:nvPicPr>
          <p:cNvPr id="62" name="Google Shape;62;p2">
            <a:extLst>
              <a:ext uri="{FF2B5EF4-FFF2-40B4-BE49-F238E27FC236}">
                <a16:creationId xmlns:a16="http://schemas.microsoft.com/office/drawing/2014/main" id="{5825CA7A-B503-E450-5E9E-8E5EA59D532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4818" t="83790" r="79440" b="3823"/>
          <a:stretch/>
        </p:blipFill>
        <p:spPr>
          <a:xfrm>
            <a:off x="0" y="4506912"/>
            <a:ext cx="1439862" cy="63658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278AB21-BC56-2A6A-9C6C-EEE1F83C6355}"/>
              </a:ext>
            </a:extLst>
          </p:cNvPr>
          <p:cNvSpPr txBox="1"/>
          <p:nvPr/>
        </p:nvSpPr>
        <p:spPr>
          <a:xfrm>
            <a:off x="311151" y="1694587"/>
            <a:ext cx="4021873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Answer the question below. </a:t>
            </a:r>
            <a:br>
              <a:rPr lang="en-GB" sz="900" dirty="0"/>
            </a:br>
            <a:br>
              <a:rPr lang="en-GB" sz="900" dirty="0"/>
            </a:br>
            <a:r>
              <a:rPr lang="en-GB" sz="900" dirty="0">
                <a:solidFill>
                  <a:schemeClr val="accent4">
                    <a:lumMod val="50000"/>
                  </a:schemeClr>
                </a:solidFill>
              </a:rPr>
              <a:t>{"question": "A 74-year-old woman presents to her PCP with a 6-week history of fatigue, decreased appetite, and weight loss. On examination, her BP is 164/98 mm Hg. She has 1+ lower limb </a:t>
            </a:r>
            <a:r>
              <a:rPr lang="en-GB" sz="900" dirty="0" err="1">
                <a:solidFill>
                  <a:schemeClr val="accent4">
                    <a:lumMod val="50000"/>
                  </a:schemeClr>
                </a:solidFill>
              </a:rPr>
              <a:t>edema</a:t>
            </a:r>
            <a:r>
              <a:rPr lang="en-GB" sz="900" dirty="0">
                <a:solidFill>
                  <a:schemeClr val="accent4">
                    <a:lumMod val="50000"/>
                  </a:schemeClr>
                </a:solidFill>
              </a:rPr>
              <a:t>. Her laboratory testing is notable for serum creatinine 3.2 mg/dl, from a prior baseline of 1.2 mg/dl. Her UA shows 2+ protein and 1+ blood. What is a common histologic feature of RPGN you would expect to find on light microscopy?" </a:t>
            </a:r>
          </a:p>
          <a:p>
            <a:br>
              <a:rPr lang="en-GB" sz="900" dirty="0"/>
            </a:br>
            <a:r>
              <a:rPr lang="en-GB" sz="900" dirty="0">
                <a:solidFill>
                  <a:srgbClr val="002060"/>
                </a:solidFill>
              </a:rPr>
              <a:t>"options": [</a:t>
            </a:r>
          </a:p>
          <a:p>
            <a:r>
              <a:rPr lang="en-GB" sz="900" dirty="0">
                <a:solidFill>
                  <a:srgbClr val="002060"/>
                </a:solidFill>
              </a:rPr>
              <a:t>A- Linear deposits along the glomerular basement membrane,</a:t>
            </a:r>
          </a:p>
          <a:p>
            <a:r>
              <a:rPr lang="en-GB" sz="900" dirty="0">
                <a:solidFill>
                  <a:srgbClr val="002060"/>
                </a:solidFill>
              </a:rPr>
              <a:t>B- Granular deposits of immunoglobulins</a:t>
            </a:r>
          </a:p>
          <a:p>
            <a:r>
              <a:rPr lang="en-GB" sz="900" dirty="0">
                <a:solidFill>
                  <a:srgbClr val="002060"/>
                </a:solidFill>
              </a:rPr>
              <a:t>C- </a:t>
            </a:r>
            <a:r>
              <a:rPr lang="en-GB" sz="900" dirty="0" err="1">
                <a:solidFill>
                  <a:srgbClr val="002060"/>
                </a:solidFill>
              </a:rPr>
              <a:t>Extracapillary</a:t>
            </a:r>
            <a:r>
              <a:rPr lang="en-GB" sz="900" dirty="0">
                <a:solidFill>
                  <a:srgbClr val="002060"/>
                </a:solidFill>
              </a:rPr>
              <a:t> proliferation and segmental necrosis</a:t>
            </a:r>
          </a:p>
          <a:p>
            <a:r>
              <a:rPr lang="en-GB" sz="900" dirty="0">
                <a:solidFill>
                  <a:srgbClr val="002060"/>
                </a:solidFill>
              </a:rPr>
              <a:t>D- Normal glomeruli with no inflammation</a:t>
            </a:r>
          </a:p>
          <a:p>
            <a:r>
              <a:rPr lang="en-GB" sz="900" dirty="0">
                <a:solidFill>
                  <a:srgbClr val="002060"/>
                </a:solidFill>
              </a:rPr>
              <a:t>]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CB93C1-C829-7E42-28C2-0CAE60DA6B7D}"/>
              </a:ext>
            </a:extLst>
          </p:cNvPr>
          <p:cNvSpPr txBox="1"/>
          <p:nvPr/>
        </p:nvSpPr>
        <p:spPr>
          <a:xfrm>
            <a:off x="4810977" y="118946"/>
            <a:ext cx="4021873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The correct answer is:</a:t>
            </a:r>
          </a:p>
          <a:p>
            <a:r>
              <a:rPr lang="en-GB" sz="800" b="1" dirty="0"/>
              <a:t>✅ </a:t>
            </a:r>
            <a:r>
              <a:rPr lang="en-GB" sz="800" b="1" dirty="0" err="1"/>
              <a:t>Extracapillary</a:t>
            </a:r>
            <a:r>
              <a:rPr lang="en-GB" sz="800" b="1" dirty="0"/>
              <a:t> proliferation and segmental necrosis</a:t>
            </a:r>
            <a:endParaRPr lang="en-GB" sz="800" dirty="0"/>
          </a:p>
          <a:p>
            <a:r>
              <a:rPr lang="en-GB" sz="800" b="1" dirty="0"/>
              <a:t>Why?</a:t>
            </a:r>
          </a:p>
          <a:p>
            <a:r>
              <a:rPr lang="en-GB" sz="800" dirty="0"/>
              <a:t>This patient has features concerning for </a:t>
            </a:r>
            <a:r>
              <a:rPr lang="en-GB" sz="800" b="1" dirty="0"/>
              <a:t>Rapidly Progressive Glomerulonephritis (RPGN)</a:t>
            </a:r>
            <a:r>
              <a:rPr lang="en-GB" sz="800" dirty="0"/>
              <a:t>:</a:t>
            </a:r>
          </a:p>
          <a:p>
            <a:r>
              <a:rPr lang="en-GB" sz="800" dirty="0"/>
              <a:t>Rapid rise in creatinine (1.2 → 3.2 mg/dL)</a:t>
            </a:r>
          </a:p>
          <a:p>
            <a:r>
              <a:rPr lang="en-GB" sz="800" dirty="0" err="1"/>
              <a:t>Hematuria</a:t>
            </a:r>
            <a:r>
              <a:rPr lang="en-GB" sz="800" dirty="0"/>
              <a:t> (1+ blood)</a:t>
            </a:r>
          </a:p>
          <a:p>
            <a:r>
              <a:rPr lang="en-GB" sz="800" dirty="0"/>
              <a:t>Proteinuria (2+ protein)</a:t>
            </a:r>
          </a:p>
          <a:p>
            <a:r>
              <a:rPr lang="en-GB" sz="800" dirty="0" err="1"/>
              <a:t>Edema</a:t>
            </a:r>
            <a:endParaRPr lang="en-GB" sz="800" dirty="0"/>
          </a:p>
          <a:p>
            <a:r>
              <a:rPr lang="en-GB" sz="800" dirty="0"/>
              <a:t>Hypertension</a:t>
            </a:r>
          </a:p>
          <a:p>
            <a:r>
              <a:rPr lang="en-GB" sz="800" dirty="0"/>
              <a:t>RPGN is a </a:t>
            </a:r>
            <a:r>
              <a:rPr lang="en-GB" sz="800" b="1" dirty="0"/>
              <a:t>clinical syndrome</a:t>
            </a:r>
            <a:r>
              <a:rPr lang="en-GB" sz="800" dirty="0"/>
              <a:t>, not a specific disease, characterized by rapid loss of kidney function over weeks to months.</a:t>
            </a:r>
          </a:p>
          <a:p>
            <a:r>
              <a:rPr lang="en-GB" sz="800" b="1" dirty="0"/>
              <a:t>Key Histologic Feature on Light Microscopy</a:t>
            </a:r>
          </a:p>
          <a:p>
            <a:r>
              <a:rPr lang="en-GB" sz="800" dirty="0"/>
              <a:t>The hallmark of RPGN on </a:t>
            </a:r>
            <a:r>
              <a:rPr lang="en-GB" sz="800" b="1" dirty="0"/>
              <a:t>light microscopy</a:t>
            </a:r>
            <a:r>
              <a:rPr lang="en-GB" sz="800" dirty="0"/>
              <a:t> is:</a:t>
            </a:r>
          </a:p>
          <a:p>
            <a:r>
              <a:rPr lang="en-GB" sz="800" b="1" dirty="0"/>
              <a:t>Crescent formation</a:t>
            </a:r>
            <a:r>
              <a:rPr lang="en-GB" sz="800" dirty="0"/>
              <a:t> due to </a:t>
            </a:r>
            <a:r>
              <a:rPr lang="en-GB" sz="800" dirty="0" err="1"/>
              <a:t>extracapillary</a:t>
            </a:r>
            <a:r>
              <a:rPr lang="en-GB" sz="800" dirty="0"/>
              <a:t> proliferation</a:t>
            </a:r>
          </a:p>
          <a:p>
            <a:r>
              <a:rPr lang="en-GB" sz="800" dirty="0"/>
              <a:t>This occurs because:</a:t>
            </a:r>
          </a:p>
          <a:p>
            <a:r>
              <a:rPr lang="en-GB" sz="800" dirty="0"/>
              <a:t>Severe glomerular injury causes leakage of fibrin into Bowman’s space</a:t>
            </a:r>
          </a:p>
          <a:p>
            <a:r>
              <a:rPr lang="en-GB" sz="800" dirty="0"/>
              <a:t>Parietal epithelial cells proliferate</a:t>
            </a:r>
          </a:p>
          <a:p>
            <a:r>
              <a:rPr lang="en-GB" sz="800" dirty="0"/>
              <a:t>Macrophages infiltrate</a:t>
            </a:r>
          </a:p>
          <a:p>
            <a:r>
              <a:rPr lang="en-GB" sz="800" dirty="0"/>
              <a:t>Leads to </a:t>
            </a:r>
            <a:r>
              <a:rPr lang="en-GB" sz="800" b="1" dirty="0"/>
              <a:t>crescent-shaped lesions</a:t>
            </a:r>
            <a:endParaRPr lang="en-GB" sz="800" dirty="0"/>
          </a:p>
          <a:p>
            <a:r>
              <a:rPr lang="en-GB" sz="800" dirty="0"/>
              <a:t>This corresponds to:</a:t>
            </a:r>
          </a:p>
          <a:p>
            <a:r>
              <a:rPr lang="en-GB" sz="800" b="1" dirty="0"/>
              <a:t>➡️ </a:t>
            </a:r>
            <a:r>
              <a:rPr lang="en-GB" sz="800" b="1" dirty="0" err="1"/>
              <a:t>Extracapillary</a:t>
            </a:r>
            <a:r>
              <a:rPr lang="en-GB" sz="800" b="1" dirty="0"/>
              <a:t> proliferation and segmental necrosis</a:t>
            </a:r>
            <a:endParaRPr lang="en-GB" sz="800" dirty="0"/>
          </a:p>
          <a:p>
            <a:r>
              <a:rPr lang="en-GB" sz="800" b="1" dirty="0"/>
              <a:t>Why the Other Options Are Incorrect</a:t>
            </a:r>
          </a:p>
          <a:p>
            <a:r>
              <a:rPr lang="en-GB" sz="800" b="1" dirty="0"/>
              <a:t>Linear deposits along the GBM</a:t>
            </a:r>
            <a:br>
              <a:rPr lang="en-GB" sz="800" dirty="0"/>
            </a:br>
            <a:r>
              <a:rPr lang="en-GB" sz="800" dirty="0"/>
              <a:t>→ Seen in </a:t>
            </a:r>
            <a:r>
              <a:rPr lang="en-GB" sz="800" b="1" dirty="0"/>
              <a:t>anti-GBM disease (Goodpasture)</a:t>
            </a:r>
            <a:r>
              <a:rPr lang="en-GB" sz="800" dirty="0"/>
              <a:t> on </a:t>
            </a:r>
            <a:r>
              <a:rPr lang="en-GB" sz="800" i="1" dirty="0"/>
              <a:t>immunofluorescence</a:t>
            </a:r>
            <a:r>
              <a:rPr lang="en-GB" sz="800" dirty="0"/>
              <a:t>, not light microscopy.</a:t>
            </a:r>
          </a:p>
          <a:p>
            <a:r>
              <a:rPr lang="en-GB" sz="800" b="1" dirty="0"/>
              <a:t>Granular deposits of immunoglobulins</a:t>
            </a:r>
            <a:br>
              <a:rPr lang="en-GB" sz="800" dirty="0"/>
            </a:br>
            <a:r>
              <a:rPr lang="en-GB" sz="800" dirty="0"/>
              <a:t>→ Seen in immune complex diseases (e.g., lupus nephritis, post-strep GN) on </a:t>
            </a:r>
            <a:r>
              <a:rPr lang="en-GB" sz="800" i="1" dirty="0"/>
              <a:t>immunofluorescence</a:t>
            </a:r>
            <a:r>
              <a:rPr lang="en-GB" sz="800" dirty="0"/>
              <a:t>.</a:t>
            </a:r>
          </a:p>
          <a:p>
            <a:r>
              <a:rPr lang="en-GB" sz="800" b="1" dirty="0"/>
              <a:t>Normal glomeruli with no inflammation</a:t>
            </a:r>
            <a:br>
              <a:rPr lang="en-GB" sz="800" dirty="0"/>
            </a:br>
            <a:r>
              <a:rPr lang="en-GB" sz="800" dirty="0"/>
              <a:t>→ Seen in minimal change disease (nephrotic syndrome), not RPGN.</a:t>
            </a:r>
          </a:p>
          <a:p>
            <a:r>
              <a:rPr lang="en-GB" sz="800" b="1" dirty="0"/>
              <a:t>Summary</a:t>
            </a:r>
          </a:p>
          <a:p>
            <a:r>
              <a:rPr lang="en-GB" sz="800" dirty="0"/>
              <a:t>RPGN =</a:t>
            </a:r>
            <a:br>
              <a:rPr lang="en-GB" sz="800" dirty="0"/>
            </a:br>
            <a:r>
              <a:rPr lang="en-GB" sz="800" dirty="0"/>
              <a:t>🧪 Rapid renal decline</a:t>
            </a:r>
            <a:br>
              <a:rPr lang="en-GB" sz="800" dirty="0"/>
            </a:br>
            <a:r>
              <a:rPr lang="en-GB" sz="800" dirty="0"/>
              <a:t>🩸 </a:t>
            </a:r>
            <a:r>
              <a:rPr lang="en-GB" sz="800" dirty="0" err="1"/>
              <a:t>Hematuria</a:t>
            </a:r>
            <a:r>
              <a:rPr lang="en-GB" sz="800" dirty="0"/>
              <a:t> + proteinuria</a:t>
            </a:r>
            <a:br>
              <a:rPr lang="en-GB" sz="800" dirty="0"/>
            </a:br>
            <a:r>
              <a:rPr lang="en-GB" sz="800" dirty="0"/>
              <a:t>🔬 Light microscopy → </a:t>
            </a:r>
            <a:r>
              <a:rPr lang="en-GB" sz="800" b="1" dirty="0"/>
              <a:t>Crescents (</a:t>
            </a:r>
            <a:r>
              <a:rPr lang="en-GB" sz="800" b="1" dirty="0" err="1"/>
              <a:t>extracapillary</a:t>
            </a:r>
            <a:r>
              <a:rPr lang="en-GB" sz="800" b="1" dirty="0"/>
              <a:t> proliferation + necrosis)</a:t>
            </a:r>
            <a:endParaRPr lang="en-GB" sz="800" dirty="0"/>
          </a:p>
          <a:p>
            <a:r>
              <a:rPr lang="en-GB" sz="800" b="1" dirty="0"/>
              <a:t>Final Answer:</a:t>
            </a:r>
            <a:br>
              <a:rPr lang="en-GB" sz="800" dirty="0"/>
            </a:br>
            <a:r>
              <a:rPr lang="en-GB" sz="800" b="1" dirty="0" err="1"/>
              <a:t>Extracapillary</a:t>
            </a:r>
            <a:r>
              <a:rPr lang="en-GB" sz="800" b="1" dirty="0"/>
              <a:t> proliferation and segmental necrosis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3436394328"/>
      </p:ext>
    </p:extLst>
  </p:cSld>
  <p:clrMapOvr>
    <a:masterClrMapping/>
  </p:clrMapOvr>
  <p:transition spd="med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id="{54AC4EF1-84B9-D2C2-7DB1-4B4DED4504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">
            <a:extLst>
              <a:ext uri="{FF2B5EF4-FFF2-40B4-BE49-F238E27FC236}">
                <a16:creationId xmlns:a16="http://schemas.microsoft.com/office/drawing/2014/main" id="{672EFB8F-0089-98A9-DF1D-ADAA0E84841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11150" y="205221"/>
            <a:ext cx="8521700" cy="573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dirty="0"/>
              <a:t>How do LLMs work?</a:t>
            </a:r>
            <a:endParaRPr dirty="0"/>
          </a:p>
        </p:txBody>
      </p:sp>
      <p:pic>
        <p:nvPicPr>
          <p:cNvPr id="62" name="Google Shape;62;p2">
            <a:extLst>
              <a:ext uri="{FF2B5EF4-FFF2-40B4-BE49-F238E27FC236}">
                <a16:creationId xmlns:a16="http://schemas.microsoft.com/office/drawing/2014/main" id="{14F75A3F-557E-1A16-5E56-B27246DA811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4818" t="83790" r="79440" b="3823"/>
          <a:stretch/>
        </p:blipFill>
        <p:spPr>
          <a:xfrm>
            <a:off x="0" y="4506912"/>
            <a:ext cx="1439862" cy="63658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F460171-54F5-4F74-69C5-AAB1C3AC20C0}"/>
              </a:ext>
            </a:extLst>
          </p:cNvPr>
          <p:cNvSpPr txBox="1"/>
          <p:nvPr/>
        </p:nvSpPr>
        <p:spPr>
          <a:xfrm>
            <a:off x="311151" y="1694587"/>
            <a:ext cx="4021873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rgbClr val="7030A0"/>
                </a:solidFill>
              </a:rPr>
              <a:t>You are an experienced nephrology specialist. Read the question below and answer it as per the latest guidelines. </a:t>
            </a:r>
            <a:br>
              <a:rPr lang="en-GB" sz="900" dirty="0"/>
            </a:br>
            <a:br>
              <a:rPr lang="en-GB" sz="900" dirty="0"/>
            </a:br>
            <a:r>
              <a:rPr lang="en-GB" sz="900" dirty="0">
                <a:solidFill>
                  <a:schemeClr val="accent4">
                    <a:lumMod val="50000"/>
                  </a:schemeClr>
                </a:solidFill>
              </a:rPr>
              <a:t>{"question": "A 74-year-old woman presents to her PCP with a 6-week history of fatigue, decreased appetite, and weight loss. On examination, her BP is 164/98 mm Hg. She has 1+ lower limb </a:t>
            </a:r>
            <a:r>
              <a:rPr lang="en-GB" sz="900" dirty="0" err="1">
                <a:solidFill>
                  <a:schemeClr val="accent4">
                    <a:lumMod val="50000"/>
                  </a:schemeClr>
                </a:solidFill>
              </a:rPr>
              <a:t>edema</a:t>
            </a:r>
            <a:r>
              <a:rPr lang="en-GB" sz="900" dirty="0">
                <a:solidFill>
                  <a:schemeClr val="accent4">
                    <a:lumMod val="50000"/>
                  </a:schemeClr>
                </a:solidFill>
              </a:rPr>
              <a:t>. Her laboratory testing is notable for serum creatinine 3.2 mg/dl, from a prior baseline of 1.2 mg/dl. Her UA shows 2+ protein and 1+ blood. What is a common histologic feature of RPGN you would expect to find on light microscopy?" </a:t>
            </a:r>
          </a:p>
          <a:p>
            <a:br>
              <a:rPr lang="en-GB" sz="900" dirty="0"/>
            </a:br>
            <a:r>
              <a:rPr lang="en-GB" sz="900" dirty="0">
                <a:solidFill>
                  <a:srgbClr val="002060"/>
                </a:solidFill>
              </a:rPr>
              <a:t>"options": [</a:t>
            </a:r>
          </a:p>
          <a:p>
            <a:r>
              <a:rPr lang="en-GB" sz="900" dirty="0">
                <a:solidFill>
                  <a:srgbClr val="002060"/>
                </a:solidFill>
              </a:rPr>
              <a:t>A- Linear deposits along the glomerular basement membrane,</a:t>
            </a:r>
          </a:p>
          <a:p>
            <a:r>
              <a:rPr lang="en-GB" sz="900" dirty="0">
                <a:solidFill>
                  <a:srgbClr val="002060"/>
                </a:solidFill>
              </a:rPr>
              <a:t>B- Granular deposits of immunoglobulins</a:t>
            </a:r>
          </a:p>
          <a:p>
            <a:r>
              <a:rPr lang="en-GB" sz="900" dirty="0">
                <a:solidFill>
                  <a:srgbClr val="002060"/>
                </a:solidFill>
              </a:rPr>
              <a:t>C- </a:t>
            </a:r>
            <a:r>
              <a:rPr lang="en-GB" sz="900" dirty="0" err="1">
                <a:solidFill>
                  <a:srgbClr val="002060"/>
                </a:solidFill>
              </a:rPr>
              <a:t>Extracapillary</a:t>
            </a:r>
            <a:r>
              <a:rPr lang="en-GB" sz="900" dirty="0">
                <a:solidFill>
                  <a:srgbClr val="002060"/>
                </a:solidFill>
              </a:rPr>
              <a:t> proliferation and segmental necrosis</a:t>
            </a:r>
          </a:p>
          <a:p>
            <a:r>
              <a:rPr lang="en-GB" sz="900" dirty="0">
                <a:solidFill>
                  <a:srgbClr val="002060"/>
                </a:solidFill>
              </a:rPr>
              <a:t>D- Normal glomeruli with no inflammation</a:t>
            </a:r>
          </a:p>
          <a:p>
            <a:r>
              <a:rPr lang="en-GB" sz="900" dirty="0">
                <a:solidFill>
                  <a:srgbClr val="002060"/>
                </a:solidFill>
              </a:rPr>
              <a:t>]</a:t>
            </a:r>
          </a:p>
          <a:p>
            <a:endParaRPr lang="en-GB" sz="900" dirty="0">
              <a:solidFill>
                <a:srgbClr val="00B0F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49E9EE-30B9-7473-DC3E-99155C1E8567}"/>
              </a:ext>
            </a:extLst>
          </p:cNvPr>
          <p:cNvSpPr txBox="1"/>
          <p:nvPr/>
        </p:nvSpPr>
        <p:spPr>
          <a:xfrm>
            <a:off x="4692031" y="1442224"/>
            <a:ext cx="402187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The clinical presentation (acute rise in creatinine over weeks with proteinuria, </a:t>
            </a:r>
            <a:r>
              <a:rPr lang="en-GB" sz="800" dirty="0" err="1"/>
              <a:t>hematuria</a:t>
            </a:r>
            <a:r>
              <a:rPr lang="en-GB" sz="800" dirty="0"/>
              <a:t>, hypertension, </a:t>
            </a:r>
            <a:r>
              <a:rPr lang="en-GB" sz="800" dirty="0" err="1"/>
              <a:t>edema</a:t>
            </a:r>
            <a:r>
              <a:rPr lang="en-GB" sz="800" dirty="0"/>
              <a:t>) suggests a rapidly progressive glomerulonephritis (RPGN).</a:t>
            </a:r>
          </a:p>
          <a:p>
            <a:r>
              <a:rPr lang="en-GB" sz="800" b="1" dirty="0"/>
              <a:t>Correct answer:</a:t>
            </a:r>
            <a:br>
              <a:rPr lang="en-GB" sz="800" dirty="0"/>
            </a:br>
            <a:r>
              <a:rPr lang="en-GB" sz="800" dirty="0"/>
              <a:t>✔️ </a:t>
            </a:r>
            <a:r>
              <a:rPr lang="en-GB" sz="800" b="1" dirty="0" err="1"/>
              <a:t>Extracapillary</a:t>
            </a:r>
            <a:r>
              <a:rPr lang="en-GB" sz="800" b="1" dirty="0"/>
              <a:t> proliferation and segmental necrosis</a:t>
            </a:r>
            <a:endParaRPr lang="en-GB" sz="800" dirty="0"/>
          </a:p>
          <a:p>
            <a:r>
              <a:rPr lang="en-GB" sz="800" b="1" dirty="0"/>
              <a:t>Explanation:</a:t>
            </a:r>
            <a:br>
              <a:rPr lang="en-GB" sz="800" dirty="0"/>
            </a:br>
            <a:r>
              <a:rPr lang="en-GB" sz="800" dirty="0"/>
              <a:t>On light microscopy in RPGN, the hallmark lesion is </a:t>
            </a:r>
            <a:r>
              <a:rPr lang="en-GB" sz="800" b="1" dirty="0"/>
              <a:t>crescent formation</a:t>
            </a:r>
            <a:r>
              <a:rPr lang="en-GB" sz="800" dirty="0"/>
              <a:t>—which represents </a:t>
            </a:r>
            <a:r>
              <a:rPr lang="en-GB" sz="800" dirty="0" err="1"/>
              <a:t>extracapillary</a:t>
            </a:r>
            <a:r>
              <a:rPr lang="en-GB" sz="800" dirty="0"/>
              <a:t> proliferation of parietal epithelial cells and inflammatory cells within Bowman's space. These crescents often accompany </a:t>
            </a:r>
            <a:r>
              <a:rPr lang="en-GB" sz="800" b="1" dirty="0"/>
              <a:t>segmental necrosis</a:t>
            </a:r>
            <a:r>
              <a:rPr lang="en-GB" sz="800" dirty="0"/>
              <a:t> of glomerular tufts. This pattern reflects severe glomerular injury and underlies the rapidly progressive clinical course.</a:t>
            </a:r>
          </a:p>
          <a:p>
            <a:r>
              <a:rPr lang="en-GB" sz="800" dirty="0"/>
              <a:t>The other options correlate with different diseases:</a:t>
            </a:r>
          </a:p>
          <a:p>
            <a:r>
              <a:rPr lang="en-GB" sz="800" i="1" dirty="0"/>
              <a:t>Linear deposits along the GBM</a:t>
            </a:r>
            <a:r>
              <a:rPr lang="en-GB" sz="800" dirty="0"/>
              <a:t> → seen in anti-GBM disease on immunofluorescence, not a light microscopy pattern.</a:t>
            </a:r>
          </a:p>
          <a:p>
            <a:r>
              <a:rPr lang="en-GB" sz="800" i="1" dirty="0"/>
              <a:t>Granular immunoglobulin deposits</a:t>
            </a:r>
            <a:r>
              <a:rPr lang="en-GB" sz="800" dirty="0"/>
              <a:t> → typical of immune-complex GN (e.g., post-infectious) on immunofluorescence/electron microscopy.</a:t>
            </a:r>
          </a:p>
          <a:p>
            <a:r>
              <a:rPr lang="en-GB" sz="800" i="1" dirty="0"/>
              <a:t>Normal glomeruli</a:t>
            </a:r>
            <a:r>
              <a:rPr lang="en-GB" sz="800" dirty="0"/>
              <a:t> → would not explain the acute kidney injury and urinary abnormalities.</a:t>
            </a:r>
          </a:p>
          <a:p>
            <a:r>
              <a:rPr lang="en-GB" sz="800" dirty="0"/>
              <a:t>So the key histologic feature for RPGN is </a:t>
            </a:r>
            <a:r>
              <a:rPr lang="en-GB" sz="800" b="1" dirty="0" err="1"/>
              <a:t>extracapillary</a:t>
            </a:r>
            <a:r>
              <a:rPr lang="en-GB" sz="800" b="1" dirty="0"/>
              <a:t> (crescentic) proliferation with segmental necrosis</a:t>
            </a:r>
            <a:r>
              <a:rPr lang="en-GB" sz="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99073021"/>
      </p:ext>
    </p:extLst>
  </p:cSld>
  <p:clrMapOvr>
    <a:masterClrMapping/>
  </p:clrMapOvr>
  <p:transition spd="med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id="{919FE4D4-9A55-3880-2415-764F4A558F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">
            <a:extLst>
              <a:ext uri="{FF2B5EF4-FFF2-40B4-BE49-F238E27FC236}">
                <a16:creationId xmlns:a16="http://schemas.microsoft.com/office/drawing/2014/main" id="{7F8DC98C-1C85-BAB3-F07A-5E7F4720E6B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11150" y="205221"/>
            <a:ext cx="8521700" cy="573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dirty="0"/>
              <a:t>How do LLMs work?</a:t>
            </a:r>
            <a:endParaRPr dirty="0"/>
          </a:p>
        </p:txBody>
      </p:sp>
      <p:pic>
        <p:nvPicPr>
          <p:cNvPr id="62" name="Google Shape;62;p2">
            <a:extLst>
              <a:ext uri="{FF2B5EF4-FFF2-40B4-BE49-F238E27FC236}">
                <a16:creationId xmlns:a16="http://schemas.microsoft.com/office/drawing/2014/main" id="{866BA002-9FB9-73ED-121A-3BC7ED75A15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4818" t="83790" r="79440" b="3823"/>
          <a:stretch/>
        </p:blipFill>
        <p:spPr>
          <a:xfrm>
            <a:off x="0" y="4506912"/>
            <a:ext cx="1439862" cy="63658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CBDB50E-6A84-2884-64E3-443004814BFB}"/>
              </a:ext>
            </a:extLst>
          </p:cNvPr>
          <p:cNvSpPr txBox="1"/>
          <p:nvPr/>
        </p:nvSpPr>
        <p:spPr>
          <a:xfrm>
            <a:off x="311151" y="1694587"/>
            <a:ext cx="4021873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rgbClr val="7030A0"/>
                </a:solidFill>
              </a:rPr>
              <a:t>You are an experienced nephrology specialist. Read the question below and </a:t>
            </a:r>
            <a:r>
              <a:rPr lang="en-GB" sz="900" dirty="0">
                <a:solidFill>
                  <a:srgbClr val="FF0000"/>
                </a:solidFill>
              </a:rPr>
              <a:t>please</a:t>
            </a:r>
            <a:r>
              <a:rPr lang="en-GB" sz="900" dirty="0">
                <a:solidFill>
                  <a:srgbClr val="7030A0"/>
                </a:solidFill>
              </a:rPr>
              <a:t> answer it as per the latest guidelines. </a:t>
            </a:r>
            <a:br>
              <a:rPr lang="en-GB" sz="900" dirty="0"/>
            </a:br>
            <a:br>
              <a:rPr lang="en-GB" sz="900" dirty="0"/>
            </a:br>
            <a:r>
              <a:rPr lang="en-GB" sz="900" dirty="0">
                <a:solidFill>
                  <a:schemeClr val="accent4">
                    <a:lumMod val="50000"/>
                  </a:schemeClr>
                </a:solidFill>
              </a:rPr>
              <a:t>{"question": "A 74-year-old woman presents to her PCP with a 6-week history of fatigue, decreased appetite, and weight loss. On examination, her BP is 164/98 mm Hg. She has 1+ lower limb </a:t>
            </a:r>
            <a:r>
              <a:rPr lang="en-GB" sz="900" dirty="0" err="1">
                <a:solidFill>
                  <a:schemeClr val="accent4">
                    <a:lumMod val="50000"/>
                  </a:schemeClr>
                </a:solidFill>
              </a:rPr>
              <a:t>edema</a:t>
            </a:r>
            <a:r>
              <a:rPr lang="en-GB" sz="900" dirty="0">
                <a:solidFill>
                  <a:schemeClr val="accent4">
                    <a:lumMod val="50000"/>
                  </a:schemeClr>
                </a:solidFill>
              </a:rPr>
              <a:t>. Her laboratory testing is notable for serum creatinine 3.2 mg/dl, from a prior baseline of 1.2 mg/dl. Her UA shows 2+ protein and 1+ blood. What is a common histologic feature of RPGN you would expect to find on light microscopy?" </a:t>
            </a:r>
          </a:p>
          <a:p>
            <a:br>
              <a:rPr lang="en-GB" sz="900" dirty="0"/>
            </a:br>
            <a:r>
              <a:rPr lang="en-GB" sz="900" dirty="0">
                <a:solidFill>
                  <a:srgbClr val="002060"/>
                </a:solidFill>
              </a:rPr>
              <a:t>"options": [</a:t>
            </a:r>
          </a:p>
          <a:p>
            <a:r>
              <a:rPr lang="en-GB" sz="900" dirty="0">
                <a:solidFill>
                  <a:srgbClr val="002060"/>
                </a:solidFill>
              </a:rPr>
              <a:t>A- Linear deposits along the glomerular basement membrane,</a:t>
            </a:r>
          </a:p>
          <a:p>
            <a:r>
              <a:rPr lang="en-GB" sz="900" dirty="0">
                <a:solidFill>
                  <a:srgbClr val="002060"/>
                </a:solidFill>
              </a:rPr>
              <a:t>B- Granular deposits of immunoglobulins</a:t>
            </a:r>
          </a:p>
          <a:p>
            <a:r>
              <a:rPr lang="en-GB" sz="900" dirty="0">
                <a:solidFill>
                  <a:srgbClr val="002060"/>
                </a:solidFill>
              </a:rPr>
              <a:t>C- </a:t>
            </a:r>
            <a:r>
              <a:rPr lang="en-GB" sz="900" dirty="0" err="1">
                <a:solidFill>
                  <a:srgbClr val="002060"/>
                </a:solidFill>
              </a:rPr>
              <a:t>Extracapillary</a:t>
            </a:r>
            <a:r>
              <a:rPr lang="en-GB" sz="900" dirty="0">
                <a:solidFill>
                  <a:srgbClr val="002060"/>
                </a:solidFill>
              </a:rPr>
              <a:t> proliferation and segmental necrosis</a:t>
            </a:r>
          </a:p>
          <a:p>
            <a:r>
              <a:rPr lang="en-GB" sz="900" dirty="0">
                <a:solidFill>
                  <a:srgbClr val="002060"/>
                </a:solidFill>
              </a:rPr>
              <a:t>D- Normal glomeruli with no inflammation</a:t>
            </a:r>
          </a:p>
          <a:p>
            <a:r>
              <a:rPr lang="en-GB" sz="900" dirty="0">
                <a:solidFill>
                  <a:srgbClr val="002060"/>
                </a:solidFill>
              </a:rPr>
              <a:t>]</a:t>
            </a:r>
          </a:p>
          <a:p>
            <a:endParaRPr lang="en-GB" sz="900" dirty="0">
              <a:solidFill>
                <a:srgbClr val="00B0F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7D62F1-D52D-AD7F-3208-123250338B3C}"/>
              </a:ext>
            </a:extLst>
          </p:cNvPr>
          <p:cNvSpPr txBox="1"/>
          <p:nvPr/>
        </p:nvSpPr>
        <p:spPr>
          <a:xfrm>
            <a:off x="4744070" y="101145"/>
            <a:ext cx="4021873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50" dirty="0"/>
              <a:t>The correct answer is:</a:t>
            </a:r>
          </a:p>
          <a:p>
            <a:r>
              <a:rPr lang="en-GB" sz="750" b="1" dirty="0" err="1"/>
              <a:t>Extracapillary</a:t>
            </a:r>
            <a:r>
              <a:rPr lang="en-GB" sz="750" b="1" dirty="0"/>
              <a:t> proliferation and segmental necrosis</a:t>
            </a:r>
            <a:endParaRPr lang="en-GB" sz="750" dirty="0"/>
          </a:p>
          <a:p>
            <a:r>
              <a:rPr lang="en-GB" sz="750" b="1" dirty="0"/>
              <a:t>Clinical reasoning</a:t>
            </a:r>
          </a:p>
          <a:p>
            <a:r>
              <a:rPr lang="en-GB" sz="750" dirty="0"/>
              <a:t>This 74-year-old woman presents with:</a:t>
            </a:r>
          </a:p>
          <a:p>
            <a:r>
              <a:rPr lang="en-GB" sz="750" dirty="0"/>
              <a:t>Subacute kidney injury (Cr 1.2 → 3.2 mg/dL in 6 weeks)</a:t>
            </a:r>
          </a:p>
          <a:p>
            <a:r>
              <a:rPr lang="en-GB" sz="750" dirty="0"/>
              <a:t>Hypertension</a:t>
            </a:r>
          </a:p>
          <a:p>
            <a:r>
              <a:rPr lang="en-GB" sz="750" dirty="0" err="1"/>
              <a:t>Edema</a:t>
            </a:r>
            <a:endParaRPr lang="en-GB" sz="750" dirty="0"/>
          </a:p>
          <a:p>
            <a:r>
              <a:rPr lang="en-GB" sz="750" dirty="0" err="1"/>
              <a:t>Hematuria</a:t>
            </a:r>
            <a:r>
              <a:rPr lang="en-GB" sz="750" dirty="0"/>
              <a:t> + proteinuria</a:t>
            </a:r>
          </a:p>
          <a:p>
            <a:r>
              <a:rPr lang="en-GB" sz="750" dirty="0"/>
              <a:t>This clinical picture is highly suggestive of </a:t>
            </a:r>
            <a:r>
              <a:rPr lang="en-GB" sz="750" b="1" dirty="0"/>
              <a:t>rapidly progressive glomerulonephritis (RPGN)</a:t>
            </a:r>
            <a:r>
              <a:rPr lang="en-GB" sz="750" dirty="0"/>
              <a:t> — a nephritic syndrome characterized by rapid loss of renal function over weeks to months.</a:t>
            </a:r>
          </a:p>
          <a:p>
            <a:r>
              <a:rPr lang="en-GB" sz="750" b="1" dirty="0"/>
              <a:t>What is RPGN?</a:t>
            </a:r>
          </a:p>
          <a:p>
            <a:r>
              <a:rPr lang="en-GB" sz="750" dirty="0"/>
              <a:t>RPGN is a </a:t>
            </a:r>
            <a:r>
              <a:rPr lang="en-GB" sz="750" b="1" dirty="0"/>
              <a:t>clinical syndrome</a:t>
            </a:r>
            <a:r>
              <a:rPr lang="en-GB" sz="750" dirty="0"/>
              <a:t>, not a single disease. The defining histologic lesion is:</a:t>
            </a:r>
          </a:p>
          <a:p>
            <a:r>
              <a:rPr lang="en-GB" sz="750" b="1" dirty="0"/>
              <a:t>Crescent formation in glomeruli</a:t>
            </a:r>
            <a:endParaRPr lang="en-GB" sz="750" dirty="0"/>
          </a:p>
          <a:p>
            <a:r>
              <a:rPr lang="en-GB" sz="750" b="1" dirty="0"/>
              <a:t>Key Light Microscopy Finding</a:t>
            </a:r>
          </a:p>
          <a:p>
            <a:r>
              <a:rPr lang="en-GB" sz="750" b="1" dirty="0"/>
              <a:t>Crescentic Glomerulonephritis</a:t>
            </a:r>
          </a:p>
          <a:p>
            <a:r>
              <a:rPr lang="en-GB" sz="750" dirty="0"/>
              <a:t>On </a:t>
            </a:r>
            <a:r>
              <a:rPr lang="en-GB" sz="750" b="1" dirty="0"/>
              <a:t>light microscopy</a:t>
            </a:r>
            <a:r>
              <a:rPr lang="en-GB" sz="750" dirty="0"/>
              <a:t>, you typically see:</a:t>
            </a:r>
          </a:p>
          <a:p>
            <a:r>
              <a:rPr lang="en-GB" sz="750" b="1" dirty="0" err="1"/>
              <a:t>Extracapillary</a:t>
            </a:r>
            <a:r>
              <a:rPr lang="en-GB" sz="750" b="1" dirty="0"/>
              <a:t> proliferation</a:t>
            </a:r>
            <a:endParaRPr lang="en-GB" sz="750" dirty="0"/>
          </a:p>
          <a:p>
            <a:r>
              <a:rPr lang="en-GB" sz="750" dirty="0"/>
              <a:t>Crescents in Bowman’s space</a:t>
            </a:r>
          </a:p>
          <a:p>
            <a:r>
              <a:rPr lang="en-GB" sz="750" dirty="0"/>
              <a:t>Segmental necrosis of glomerular capillary loops</a:t>
            </a:r>
          </a:p>
          <a:p>
            <a:r>
              <a:rPr lang="en-GB" sz="750" dirty="0"/>
              <a:t>Crescents are formed by:</a:t>
            </a:r>
          </a:p>
          <a:p>
            <a:r>
              <a:rPr lang="en-GB" sz="750" dirty="0"/>
              <a:t>Proliferation of parietal epithelial cells</a:t>
            </a:r>
          </a:p>
          <a:p>
            <a:r>
              <a:rPr lang="en-GB" sz="750" dirty="0"/>
              <a:t>Infiltration of macrophages</a:t>
            </a:r>
          </a:p>
          <a:p>
            <a:r>
              <a:rPr lang="en-GB" sz="750" dirty="0"/>
              <a:t>Fibrin leakage into Bowman’s space</a:t>
            </a:r>
          </a:p>
          <a:p>
            <a:r>
              <a:rPr lang="en-GB" sz="750" dirty="0"/>
              <a:t>This is the hallmark of RPGN.</a:t>
            </a:r>
          </a:p>
          <a:p>
            <a:r>
              <a:rPr lang="en-GB" sz="750" b="1" dirty="0"/>
              <a:t>Why the Other Options Are Incorrect</a:t>
            </a:r>
          </a:p>
          <a:p>
            <a:r>
              <a:rPr lang="en-GB" sz="750" b="1" dirty="0"/>
              <a:t>Linear deposits along the GBM</a:t>
            </a:r>
            <a:br>
              <a:rPr lang="en-GB" sz="750" dirty="0"/>
            </a:br>
            <a:r>
              <a:rPr lang="en-GB" sz="750" dirty="0"/>
              <a:t>→ Seen in anti-GBM disease (Goodpasture) on </a:t>
            </a:r>
            <a:r>
              <a:rPr lang="en-GB" sz="750" b="1" dirty="0"/>
              <a:t>immunofluorescence</a:t>
            </a:r>
            <a:r>
              <a:rPr lang="en-GB" sz="750" dirty="0"/>
              <a:t>, not light microscopy.</a:t>
            </a:r>
          </a:p>
          <a:p>
            <a:r>
              <a:rPr lang="en-GB" sz="750" b="1" dirty="0"/>
              <a:t>Granular deposits of immunoglobulins</a:t>
            </a:r>
            <a:br>
              <a:rPr lang="en-GB" sz="750" dirty="0"/>
            </a:br>
            <a:r>
              <a:rPr lang="en-GB" sz="750" dirty="0"/>
              <a:t>→ Seen in immune complex GN (e.g., lupus nephritis, post-infectious GN), detected on </a:t>
            </a:r>
            <a:r>
              <a:rPr lang="en-GB" sz="750" b="1" dirty="0"/>
              <a:t>immunofluorescence</a:t>
            </a:r>
            <a:r>
              <a:rPr lang="en-GB" sz="750" dirty="0"/>
              <a:t>, not standard light microscopy.</a:t>
            </a:r>
          </a:p>
          <a:p>
            <a:r>
              <a:rPr lang="en-GB" sz="750" b="1" dirty="0"/>
              <a:t>Normal glomeruli with no inflammation</a:t>
            </a:r>
            <a:br>
              <a:rPr lang="en-GB" sz="750" dirty="0"/>
            </a:br>
            <a:r>
              <a:rPr lang="en-GB" sz="750" dirty="0"/>
              <a:t>→ Seen in minimal change disease — not consistent with nephritic syndrome or RPGN.</a:t>
            </a:r>
          </a:p>
          <a:p>
            <a:r>
              <a:rPr lang="en-GB" sz="750" b="1" dirty="0"/>
              <a:t>Important Guideline Perspective (KDIGO 2021 GN Guidelines)</a:t>
            </a:r>
          </a:p>
          <a:p>
            <a:r>
              <a:rPr lang="en-GB" sz="750" dirty="0"/>
              <a:t>Kidney Disease: Improving Global Outcomes (KDIGO) defines crescentic GN as:</a:t>
            </a:r>
          </a:p>
          <a:p>
            <a:r>
              <a:rPr lang="en-GB" sz="750" dirty="0"/>
              <a:t>≥50% of glomeruli containing crescents</a:t>
            </a:r>
          </a:p>
          <a:p>
            <a:r>
              <a:rPr lang="en-GB" sz="750" dirty="0"/>
              <a:t>Rapid decline in kidney function</a:t>
            </a:r>
          </a:p>
          <a:p>
            <a:r>
              <a:rPr lang="en-GB" sz="750" dirty="0"/>
              <a:t>Often associated with ANCA, anti-GBM, or immune complex disease</a:t>
            </a:r>
          </a:p>
          <a:p>
            <a:r>
              <a:rPr lang="en-GB" sz="750" b="1" dirty="0"/>
              <a:t>Final Answer:</a:t>
            </a:r>
          </a:p>
          <a:p>
            <a:r>
              <a:rPr lang="en-GB" sz="750" b="1" dirty="0" err="1"/>
              <a:t>Extracapillary</a:t>
            </a:r>
            <a:r>
              <a:rPr lang="en-GB" sz="750" b="1" dirty="0"/>
              <a:t> proliferation and segmental necrosis</a:t>
            </a:r>
            <a:endParaRPr lang="en-GB" sz="750" dirty="0"/>
          </a:p>
          <a:p>
            <a:endParaRPr lang="en-GB" sz="750" dirty="0"/>
          </a:p>
        </p:txBody>
      </p:sp>
    </p:spTree>
    <p:extLst>
      <p:ext uri="{BB962C8B-B14F-4D97-AF65-F5344CB8AC3E}">
        <p14:creationId xmlns:p14="http://schemas.microsoft.com/office/powerpoint/2010/main" val="3324764000"/>
      </p:ext>
    </p:extLst>
  </p:cSld>
  <p:clrMapOvr>
    <a:masterClrMapping/>
  </p:clrMapOvr>
  <p:transition spd="med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website&#10;&#10;AI-generated content may be incorrect.">
            <a:extLst>
              <a:ext uri="{FF2B5EF4-FFF2-40B4-BE49-F238E27FC236}">
                <a16:creationId xmlns:a16="http://schemas.microsoft.com/office/drawing/2014/main" id="{E608127C-6517-A63B-7988-D4504FCB2FC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044" t="5200" r="5423" b="14408"/>
          <a:stretch>
            <a:fillRect/>
          </a:stretch>
        </p:blipFill>
        <p:spPr>
          <a:xfrm>
            <a:off x="110825" y="820449"/>
            <a:ext cx="3873192" cy="1204001"/>
          </a:xfrm>
          <a:prstGeom prst="rect">
            <a:avLst/>
          </a:prstGeom>
        </p:spPr>
      </p:pic>
      <p:pic>
        <p:nvPicPr>
          <p:cNvPr id="5" name="Picture 4" descr="A white background with black text&#10;&#10;AI-generated content may be incorrect.">
            <a:extLst>
              <a:ext uri="{FF2B5EF4-FFF2-40B4-BE49-F238E27FC236}">
                <a16:creationId xmlns:a16="http://schemas.microsoft.com/office/drawing/2014/main" id="{EF504039-1D36-1F9E-7314-E92B1BB9DEC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5366" b="14243"/>
          <a:stretch>
            <a:fillRect/>
          </a:stretch>
        </p:blipFill>
        <p:spPr>
          <a:xfrm>
            <a:off x="4182801" y="3239612"/>
            <a:ext cx="4961197" cy="1747771"/>
          </a:xfrm>
          <a:prstGeom prst="rect">
            <a:avLst/>
          </a:prstGeom>
        </p:spPr>
      </p:pic>
      <p:pic>
        <p:nvPicPr>
          <p:cNvPr id="7" name="Picture 6" descr="A close-up of a text&#10;&#10;AI-generated content may be incorrect.">
            <a:extLst>
              <a:ext uri="{FF2B5EF4-FFF2-40B4-BE49-F238E27FC236}">
                <a16:creationId xmlns:a16="http://schemas.microsoft.com/office/drawing/2014/main" id="{31E8BA7F-C3F9-FF40-E608-7B3A5E1FEEA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4387"/>
          <a:stretch>
            <a:fillRect/>
          </a:stretch>
        </p:blipFill>
        <p:spPr>
          <a:xfrm>
            <a:off x="4114220" y="1422450"/>
            <a:ext cx="4961197" cy="1621500"/>
          </a:xfrm>
          <a:prstGeom prst="rect">
            <a:avLst/>
          </a:prstGeom>
        </p:spPr>
      </p:pic>
      <p:pic>
        <p:nvPicPr>
          <p:cNvPr id="15" name="Picture 1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4C812CEB-2707-71E1-C820-9026AB24A54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5183" t="29504" r="3841" b="27873"/>
          <a:stretch>
            <a:fillRect/>
          </a:stretch>
        </p:blipFill>
        <p:spPr>
          <a:xfrm>
            <a:off x="4198508" y="156117"/>
            <a:ext cx="4929785" cy="914554"/>
          </a:xfrm>
          <a:prstGeom prst="rect">
            <a:avLst/>
          </a:prstGeom>
        </p:spPr>
      </p:pic>
      <p:pic>
        <p:nvPicPr>
          <p:cNvPr id="16" name="Google Shape;62;p2">
            <a:extLst>
              <a:ext uri="{FF2B5EF4-FFF2-40B4-BE49-F238E27FC236}">
                <a16:creationId xmlns:a16="http://schemas.microsoft.com/office/drawing/2014/main" id="{8EAA43D7-1AFB-E8E1-FF1F-1C63088A8C33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l="4818" t="83790" r="79440" b="3823"/>
          <a:stretch/>
        </p:blipFill>
        <p:spPr>
          <a:xfrm>
            <a:off x="0" y="4506912"/>
            <a:ext cx="1439862" cy="636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 descr="A close-up of a text&#10;&#10;AI-generated content may be incorrect.">
            <a:extLst>
              <a:ext uri="{FF2B5EF4-FFF2-40B4-BE49-F238E27FC236}">
                <a16:creationId xmlns:a16="http://schemas.microsoft.com/office/drawing/2014/main" id="{0D7F979A-598E-F833-1C2D-168BA9014E91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r="4886"/>
          <a:stretch>
            <a:fillRect/>
          </a:stretch>
        </p:blipFill>
        <p:spPr>
          <a:xfrm>
            <a:off x="68583" y="2451752"/>
            <a:ext cx="3873192" cy="1055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7626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id="{967962C9-9257-5C88-17CA-63EAF6E643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">
            <a:extLst>
              <a:ext uri="{FF2B5EF4-FFF2-40B4-BE49-F238E27FC236}">
                <a16:creationId xmlns:a16="http://schemas.microsoft.com/office/drawing/2014/main" id="{BD9528D3-9073-82F1-A358-2233D2F7954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11150" y="205221"/>
            <a:ext cx="8521700" cy="573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dirty="0"/>
              <a:t>Which LLMs to choose?</a:t>
            </a:r>
            <a:endParaRPr dirty="0"/>
          </a:p>
        </p:txBody>
      </p:sp>
      <p:pic>
        <p:nvPicPr>
          <p:cNvPr id="62" name="Google Shape;62;p2">
            <a:extLst>
              <a:ext uri="{FF2B5EF4-FFF2-40B4-BE49-F238E27FC236}">
                <a16:creationId xmlns:a16="http://schemas.microsoft.com/office/drawing/2014/main" id="{7B105999-1CE0-D45C-1BFE-78DE2F6E194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4818" t="83790" r="79440" b="3823"/>
          <a:stretch/>
        </p:blipFill>
        <p:spPr>
          <a:xfrm>
            <a:off x="0" y="4506912"/>
            <a:ext cx="1439862" cy="63658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2496790-78F1-EE22-A7AD-C92F06F7ADD0}"/>
              </a:ext>
            </a:extLst>
          </p:cNvPr>
          <p:cNvSpPr/>
          <p:nvPr/>
        </p:nvSpPr>
        <p:spPr>
          <a:xfrm>
            <a:off x="5099825" y="1323279"/>
            <a:ext cx="1642946" cy="483220"/>
          </a:xfrm>
          <a:prstGeom prst="round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Complexity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4012A8B-FC14-0419-77F0-1CDD31A7BFE9}"/>
              </a:ext>
            </a:extLst>
          </p:cNvPr>
          <p:cNvSpPr/>
          <p:nvPr/>
        </p:nvSpPr>
        <p:spPr>
          <a:xfrm>
            <a:off x="5099825" y="2185410"/>
            <a:ext cx="1642946" cy="483220"/>
          </a:xfrm>
          <a:prstGeom prst="round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Sample size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E4B9A40-A742-030F-1A26-AE25049FC26D}"/>
              </a:ext>
            </a:extLst>
          </p:cNvPr>
          <p:cNvSpPr/>
          <p:nvPr/>
        </p:nvSpPr>
        <p:spPr>
          <a:xfrm>
            <a:off x="5099825" y="3044286"/>
            <a:ext cx="1642946" cy="483220"/>
          </a:xfrm>
          <a:prstGeom prst="round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Data privacy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9523EFC-3C2F-C386-5A03-5B71D0B4A596}"/>
              </a:ext>
            </a:extLst>
          </p:cNvPr>
          <p:cNvSpPr/>
          <p:nvPr/>
        </p:nvSpPr>
        <p:spPr>
          <a:xfrm>
            <a:off x="2159620" y="1323279"/>
            <a:ext cx="1642946" cy="483220"/>
          </a:xfrm>
          <a:prstGeom prst="round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Modality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81D9815-C16B-A2C2-B249-29A20A80F70B}"/>
              </a:ext>
            </a:extLst>
          </p:cNvPr>
          <p:cNvSpPr/>
          <p:nvPr/>
        </p:nvSpPr>
        <p:spPr>
          <a:xfrm>
            <a:off x="2159620" y="2185410"/>
            <a:ext cx="1642946" cy="483220"/>
          </a:xfrm>
          <a:prstGeom prst="round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Language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171F41D-7F8C-EF06-61FF-2C2A92222C25}"/>
              </a:ext>
            </a:extLst>
          </p:cNvPr>
          <p:cNvSpPr/>
          <p:nvPr/>
        </p:nvSpPr>
        <p:spPr>
          <a:xfrm>
            <a:off x="2159620" y="3044286"/>
            <a:ext cx="1642946" cy="483220"/>
          </a:xfrm>
          <a:prstGeom prst="round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Task type</a:t>
            </a:r>
          </a:p>
        </p:txBody>
      </p:sp>
    </p:spTree>
    <p:extLst>
      <p:ext uri="{BB962C8B-B14F-4D97-AF65-F5344CB8AC3E}">
        <p14:creationId xmlns:p14="http://schemas.microsoft.com/office/powerpoint/2010/main" val="2545021934"/>
      </p:ext>
    </p:extLst>
  </p:cSld>
  <p:clrMapOvr>
    <a:masterClrMapping/>
  </p:clrMapOvr>
  <p:transition spd="med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id="{12CB0D6A-D82D-D8CD-1274-E92CB0704A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">
            <a:extLst>
              <a:ext uri="{FF2B5EF4-FFF2-40B4-BE49-F238E27FC236}">
                <a16:creationId xmlns:a16="http://schemas.microsoft.com/office/drawing/2014/main" id="{077AFF82-193E-570E-6718-CF16999169C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11150" y="205221"/>
            <a:ext cx="8521700" cy="573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dirty="0"/>
              <a:t>Which LLMs to choose?</a:t>
            </a:r>
            <a:endParaRPr dirty="0"/>
          </a:p>
        </p:txBody>
      </p:sp>
      <p:pic>
        <p:nvPicPr>
          <p:cNvPr id="62" name="Google Shape;62;p2">
            <a:extLst>
              <a:ext uri="{FF2B5EF4-FFF2-40B4-BE49-F238E27FC236}">
                <a16:creationId xmlns:a16="http://schemas.microsoft.com/office/drawing/2014/main" id="{2B277B9A-86D2-76D7-9FAF-0DABE8DFA84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4818" t="83790" r="79440" b="3823"/>
          <a:stretch/>
        </p:blipFill>
        <p:spPr>
          <a:xfrm>
            <a:off x="0" y="4506912"/>
            <a:ext cx="1439862" cy="636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C943FF29-539B-6E89-4005-DAC3B1AE49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6265" y="615665"/>
            <a:ext cx="4971470" cy="405937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BD23372-FBB7-093B-BF37-8F32FC17BE11}"/>
              </a:ext>
            </a:extLst>
          </p:cNvPr>
          <p:cNvSpPr txBox="1"/>
          <p:nvPr/>
        </p:nvSpPr>
        <p:spPr>
          <a:xfrm>
            <a:off x="7519639" y="4706598"/>
            <a:ext cx="143986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dirty="0"/>
              <a:t>https://www.vals.ai </a:t>
            </a:r>
          </a:p>
        </p:txBody>
      </p:sp>
    </p:spTree>
    <p:extLst>
      <p:ext uri="{BB962C8B-B14F-4D97-AF65-F5344CB8AC3E}">
        <p14:creationId xmlns:p14="http://schemas.microsoft.com/office/powerpoint/2010/main" val="4012763842"/>
      </p:ext>
    </p:extLst>
  </p:cSld>
  <p:clrMapOvr>
    <a:masterClrMapping/>
  </p:clrMapOvr>
  <p:transition spd="med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id="{F040B2C6-2FFB-A058-54CA-341C2A57D4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">
            <a:extLst>
              <a:ext uri="{FF2B5EF4-FFF2-40B4-BE49-F238E27FC236}">
                <a16:creationId xmlns:a16="http://schemas.microsoft.com/office/drawing/2014/main" id="{0CB05439-44F0-A382-8CD2-21A6049A993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11150" y="205221"/>
            <a:ext cx="8521700" cy="573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dirty="0"/>
              <a:t>Which LLMs to choose?</a:t>
            </a:r>
            <a:endParaRPr dirty="0"/>
          </a:p>
        </p:txBody>
      </p:sp>
      <p:pic>
        <p:nvPicPr>
          <p:cNvPr id="62" name="Google Shape;62;p2">
            <a:extLst>
              <a:ext uri="{FF2B5EF4-FFF2-40B4-BE49-F238E27FC236}">
                <a16:creationId xmlns:a16="http://schemas.microsoft.com/office/drawing/2014/main" id="{09458A41-F1CA-7793-F17A-CFEA30AFB4F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4818" t="83790" r="79440" b="3823"/>
          <a:stretch/>
        </p:blipFill>
        <p:spPr>
          <a:xfrm>
            <a:off x="0" y="4506912"/>
            <a:ext cx="1439862" cy="636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780C2E99-C2C4-3439-E4E0-3CAC8C4916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9474" y="612210"/>
            <a:ext cx="4945052" cy="406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15297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id="{C422EDFD-FB60-93DB-6583-93938D04DF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">
            <a:extLst>
              <a:ext uri="{FF2B5EF4-FFF2-40B4-BE49-F238E27FC236}">
                <a16:creationId xmlns:a16="http://schemas.microsoft.com/office/drawing/2014/main" id="{BA33B768-52EA-21E2-BF66-023332E4684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68924" y="480219"/>
            <a:ext cx="8645814" cy="573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SzPts val="2800"/>
            </a:pPr>
            <a:r>
              <a:rPr lang="en-GB" sz="1600" dirty="0"/>
              <a:t>AI is a toolbox, not a magic box nor new</a:t>
            </a:r>
            <a:endParaRPr sz="1600" dirty="0"/>
          </a:p>
        </p:txBody>
      </p:sp>
      <p:pic>
        <p:nvPicPr>
          <p:cNvPr id="62" name="Google Shape;62;p2">
            <a:extLst>
              <a:ext uri="{FF2B5EF4-FFF2-40B4-BE49-F238E27FC236}">
                <a16:creationId xmlns:a16="http://schemas.microsoft.com/office/drawing/2014/main" id="{1CF7CDA6-0F4F-BBB7-EB33-EC9E9AF3793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4818" t="83790" r="79440" b="3823"/>
          <a:stretch/>
        </p:blipFill>
        <p:spPr>
          <a:xfrm>
            <a:off x="0" y="4506912"/>
            <a:ext cx="1439862" cy="63658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2A1F99BA-49D8-921E-0862-39CE54FABD5D}"/>
              </a:ext>
            </a:extLst>
          </p:cNvPr>
          <p:cNvSpPr/>
          <p:nvPr/>
        </p:nvSpPr>
        <p:spPr>
          <a:xfrm>
            <a:off x="2081140" y="983673"/>
            <a:ext cx="4821382" cy="415982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E0C0562-45A8-0264-66CC-ADF123173445}"/>
              </a:ext>
            </a:extLst>
          </p:cNvPr>
          <p:cNvSpPr/>
          <p:nvPr/>
        </p:nvSpPr>
        <p:spPr>
          <a:xfrm>
            <a:off x="2195440" y="1717963"/>
            <a:ext cx="4592782" cy="3425536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47EB2C4-7F0B-A97A-AC2C-C3024BEC1F34}"/>
              </a:ext>
            </a:extLst>
          </p:cNvPr>
          <p:cNvSpPr/>
          <p:nvPr/>
        </p:nvSpPr>
        <p:spPr>
          <a:xfrm>
            <a:off x="2611905" y="2355274"/>
            <a:ext cx="3759849" cy="2788226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37AE6A6-BA70-BE53-A5B7-A2DCD8A1364D}"/>
              </a:ext>
            </a:extLst>
          </p:cNvPr>
          <p:cNvSpPr/>
          <p:nvPr/>
        </p:nvSpPr>
        <p:spPr>
          <a:xfrm>
            <a:off x="3386938" y="3158835"/>
            <a:ext cx="2209782" cy="1984664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ABF4BF-D7E4-8968-267B-95C8D8698EA5}"/>
              </a:ext>
            </a:extLst>
          </p:cNvPr>
          <p:cNvSpPr txBox="1"/>
          <p:nvPr/>
        </p:nvSpPr>
        <p:spPr>
          <a:xfrm>
            <a:off x="3882230" y="1158459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AI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B693E5-A029-F04D-48B7-9BFA62544B5A}"/>
              </a:ext>
            </a:extLst>
          </p:cNvPr>
          <p:cNvSpPr txBox="1"/>
          <p:nvPr/>
        </p:nvSpPr>
        <p:spPr>
          <a:xfrm>
            <a:off x="3882230" y="1882730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ML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D61E77-8D83-B3C8-8961-3538D937D0F9}"/>
              </a:ext>
            </a:extLst>
          </p:cNvPr>
          <p:cNvSpPr txBox="1"/>
          <p:nvPr/>
        </p:nvSpPr>
        <p:spPr>
          <a:xfrm>
            <a:off x="3871333" y="3298996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LLM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1F97623-99D3-6970-50D3-B28D20CD77AD}"/>
              </a:ext>
            </a:extLst>
          </p:cNvPr>
          <p:cNvSpPr txBox="1"/>
          <p:nvPr/>
        </p:nvSpPr>
        <p:spPr>
          <a:xfrm>
            <a:off x="3871333" y="2634339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DL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7748780-13BF-E54D-7C0D-C4AF94FE2260}"/>
              </a:ext>
            </a:extLst>
          </p:cNvPr>
          <p:cNvSpPr/>
          <p:nvPr/>
        </p:nvSpPr>
        <p:spPr>
          <a:xfrm>
            <a:off x="3720106" y="3754218"/>
            <a:ext cx="1543445" cy="138545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156DFDA-05A6-DD4B-1A7F-B5D2688A77A5}"/>
              </a:ext>
            </a:extLst>
          </p:cNvPr>
          <p:cNvSpPr txBox="1"/>
          <p:nvPr/>
        </p:nvSpPr>
        <p:spPr>
          <a:xfrm>
            <a:off x="3882230" y="3916681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Agents</a:t>
            </a:r>
          </a:p>
        </p:txBody>
      </p:sp>
    </p:spTree>
    <p:extLst>
      <p:ext uri="{BB962C8B-B14F-4D97-AF65-F5344CB8AC3E}">
        <p14:creationId xmlns:p14="http://schemas.microsoft.com/office/powerpoint/2010/main" val="2432418746"/>
      </p:ext>
    </p:extLst>
  </p:cSld>
  <p:clrMapOvr>
    <a:masterClrMapping/>
  </p:clrMapOvr>
  <p:transition spd="med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id="{6D8786DB-89A0-6F0E-7D32-8F26F456FE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">
            <a:extLst>
              <a:ext uri="{FF2B5EF4-FFF2-40B4-BE49-F238E27FC236}">
                <a16:creationId xmlns:a16="http://schemas.microsoft.com/office/drawing/2014/main" id="{D01B833F-9977-27CE-9545-B37604FD85F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68924" y="480219"/>
            <a:ext cx="8645814" cy="573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buSzPts val="2800"/>
            </a:pPr>
            <a:r>
              <a:rPr lang="en-GB" sz="2200" b="1" dirty="0"/>
              <a:t>Agents</a:t>
            </a:r>
            <a:endParaRPr sz="2200" b="1" dirty="0"/>
          </a:p>
        </p:txBody>
      </p:sp>
      <p:pic>
        <p:nvPicPr>
          <p:cNvPr id="62" name="Google Shape;62;p2">
            <a:extLst>
              <a:ext uri="{FF2B5EF4-FFF2-40B4-BE49-F238E27FC236}">
                <a16:creationId xmlns:a16="http://schemas.microsoft.com/office/drawing/2014/main" id="{08206D79-7669-20B3-A515-BC80C23ED9A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4818" t="83790" r="79440" b="3823"/>
          <a:stretch/>
        </p:blipFill>
        <p:spPr>
          <a:xfrm>
            <a:off x="0" y="4506912"/>
            <a:ext cx="1439862" cy="63658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386E3FB2-C162-C766-D9DF-F1E91DD0A0D2}"/>
              </a:ext>
            </a:extLst>
          </p:cNvPr>
          <p:cNvSpPr/>
          <p:nvPr/>
        </p:nvSpPr>
        <p:spPr>
          <a:xfrm>
            <a:off x="166255" y="1351179"/>
            <a:ext cx="2653147" cy="2306421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0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23EDFED-1187-D8CD-B32A-ADF2D8BDF912}"/>
              </a:ext>
            </a:extLst>
          </p:cNvPr>
          <p:cNvSpPr/>
          <p:nvPr/>
        </p:nvSpPr>
        <p:spPr>
          <a:xfrm>
            <a:off x="245575" y="1824853"/>
            <a:ext cx="2527352" cy="189929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0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682EB1F-027B-AA4A-0D2A-7C5403AE44B1}"/>
              </a:ext>
            </a:extLst>
          </p:cNvPr>
          <p:cNvSpPr/>
          <p:nvPr/>
        </p:nvSpPr>
        <p:spPr>
          <a:xfrm>
            <a:off x="474748" y="2227376"/>
            <a:ext cx="2068998" cy="154593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00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AC6E21D-678F-9377-4870-DC02732437DF}"/>
              </a:ext>
            </a:extLst>
          </p:cNvPr>
          <p:cNvSpPr/>
          <p:nvPr/>
        </p:nvSpPr>
        <p:spPr>
          <a:xfrm>
            <a:off x="884819" y="2699421"/>
            <a:ext cx="1216015" cy="110039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C1D58C-3A9C-9566-8C70-D8C82E9E57C4}"/>
              </a:ext>
            </a:extLst>
          </p:cNvPr>
          <p:cNvSpPr txBox="1"/>
          <p:nvPr/>
        </p:nvSpPr>
        <p:spPr>
          <a:xfrm>
            <a:off x="1167269" y="3119146"/>
            <a:ext cx="67091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>
                <a:solidFill>
                  <a:schemeClr val="bg1"/>
                </a:solidFill>
              </a:rPr>
              <a:t>LLM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EF31F7D-252F-4FF6-BFAA-E1FC232B88C5}"/>
              </a:ext>
            </a:extLst>
          </p:cNvPr>
          <p:cNvSpPr/>
          <p:nvPr/>
        </p:nvSpPr>
        <p:spPr>
          <a:xfrm>
            <a:off x="1078054" y="3031654"/>
            <a:ext cx="849339" cy="76816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>
                <a:solidFill>
                  <a:sysClr val="windowText" lastClr="000000"/>
                </a:solidFill>
              </a:rPr>
              <a:t>Agents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9D05553-C81A-3EC4-AFB3-0736251C9550}"/>
              </a:ext>
            </a:extLst>
          </p:cNvPr>
          <p:cNvSpPr/>
          <p:nvPr/>
        </p:nvSpPr>
        <p:spPr>
          <a:xfrm>
            <a:off x="4087093" y="1824853"/>
            <a:ext cx="2015836" cy="44991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Clinical support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5893A13-F981-C2FF-352D-3B7C57344A53}"/>
              </a:ext>
            </a:extLst>
          </p:cNvPr>
          <p:cNvSpPr/>
          <p:nvPr/>
        </p:nvSpPr>
        <p:spPr>
          <a:xfrm>
            <a:off x="5243947" y="2481392"/>
            <a:ext cx="2015836" cy="44991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Automation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B3679E1-5033-F0EC-95C9-B504F8F39B1B}"/>
              </a:ext>
            </a:extLst>
          </p:cNvPr>
          <p:cNvSpPr/>
          <p:nvPr/>
        </p:nvSpPr>
        <p:spPr>
          <a:xfrm>
            <a:off x="6515100" y="1824853"/>
            <a:ext cx="2015836" cy="44991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Systems</a:t>
            </a:r>
          </a:p>
        </p:txBody>
      </p:sp>
    </p:spTree>
    <p:extLst>
      <p:ext uri="{BB962C8B-B14F-4D97-AF65-F5344CB8AC3E}">
        <p14:creationId xmlns:p14="http://schemas.microsoft.com/office/powerpoint/2010/main" val="263486476"/>
      </p:ext>
    </p:extLst>
  </p:cSld>
  <p:clrMapOvr>
    <a:masterClrMapping/>
  </p:clrMapOvr>
  <p:transition spd="med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id="{FC41466C-7B3D-BFA0-0AD2-379D0956BB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2">
            <a:extLst>
              <a:ext uri="{FF2B5EF4-FFF2-40B4-BE49-F238E27FC236}">
                <a16:creationId xmlns:a16="http://schemas.microsoft.com/office/drawing/2014/main" id="{FF848C3F-F54B-304F-F4CF-9A7EE97B211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4818" t="83790" r="79440" b="3823"/>
          <a:stretch/>
        </p:blipFill>
        <p:spPr>
          <a:xfrm>
            <a:off x="0" y="4506912"/>
            <a:ext cx="1439862" cy="63658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DF5E211-C2B0-AD29-8C8A-AD14141DD53D}"/>
              </a:ext>
            </a:extLst>
          </p:cNvPr>
          <p:cNvSpPr/>
          <p:nvPr/>
        </p:nvSpPr>
        <p:spPr>
          <a:xfrm>
            <a:off x="152401" y="385475"/>
            <a:ext cx="2015836" cy="4499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Clinical agents</a:t>
            </a:r>
          </a:p>
        </p:txBody>
      </p:sp>
      <p:pic>
        <p:nvPicPr>
          <p:cNvPr id="16386" name="Picture 2" descr="High-level overview of the LLM agent framework A schematic overview of... |  Download Scientific Diagram">
            <a:extLst>
              <a:ext uri="{FF2B5EF4-FFF2-40B4-BE49-F238E27FC236}">
                <a16:creationId xmlns:a16="http://schemas.microsoft.com/office/drawing/2014/main" id="{7767BAEA-927A-2E42-4C8A-0BB5F71D11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61080"/>
            <a:ext cx="7650308" cy="3420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6240904"/>
      </p:ext>
    </p:extLst>
  </p:cSld>
  <p:clrMapOvr>
    <a:masterClrMapping/>
  </p:clrMapOvr>
  <p:transition spd="med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id="{DB995F09-B8B1-3161-3637-FC5519BFAF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2">
            <a:extLst>
              <a:ext uri="{FF2B5EF4-FFF2-40B4-BE49-F238E27FC236}">
                <a16:creationId xmlns:a16="http://schemas.microsoft.com/office/drawing/2014/main" id="{9D014520-A11B-96C4-3738-AEE58AB613A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4818" t="83790" r="79440" b="3823"/>
          <a:stretch/>
        </p:blipFill>
        <p:spPr>
          <a:xfrm>
            <a:off x="0" y="4506912"/>
            <a:ext cx="1439862" cy="636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58" name="Picture 2" descr="Coordinated AI agents for advancing healthcare | Nature Biomedical  Engineering">
            <a:extLst>
              <a:ext uri="{FF2B5EF4-FFF2-40B4-BE49-F238E27FC236}">
                <a16:creationId xmlns:a16="http://schemas.microsoft.com/office/drawing/2014/main" id="{3D689B75-BBA3-4ED8-7F2B-C1483E24FC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040" b="31448"/>
          <a:stretch>
            <a:fillRect/>
          </a:stretch>
        </p:blipFill>
        <p:spPr bwMode="auto">
          <a:xfrm>
            <a:off x="1873376" y="55419"/>
            <a:ext cx="7118224" cy="5053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2391B83-C45D-71E4-82A4-6A9238DC9D69}"/>
              </a:ext>
            </a:extLst>
          </p:cNvPr>
          <p:cNvSpPr/>
          <p:nvPr/>
        </p:nvSpPr>
        <p:spPr>
          <a:xfrm>
            <a:off x="152401" y="385475"/>
            <a:ext cx="2015836" cy="4499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Systems</a:t>
            </a:r>
          </a:p>
        </p:txBody>
      </p:sp>
    </p:spTree>
    <p:extLst>
      <p:ext uri="{BB962C8B-B14F-4D97-AF65-F5344CB8AC3E}">
        <p14:creationId xmlns:p14="http://schemas.microsoft.com/office/powerpoint/2010/main" val="2153033751"/>
      </p:ext>
    </p:extLst>
  </p:cSld>
  <p:clrMapOvr>
    <a:masterClrMapping/>
  </p:clrMapOvr>
  <p:transition spd="med"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id="{32A4CCDE-2003-B98F-42AC-ADFCC0F77C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2">
            <a:extLst>
              <a:ext uri="{FF2B5EF4-FFF2-40B4-BE49-F238E27FC236}">
                <a16:creationId xmlns:a16="http://schemas.microsoft.com/office/drawing/2014/main" id="{1258C1FE-3C6C-B9CC-4AF7-77C434A03DA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4818" t="83790" r="79440" b="3823"/>
          <a:stretch/>
        </p:blipFill>
        <p:spPr>
          <a:xfrm>
            <a:off x="0" y="4506912"/>
            <a:ext cx="1439862" cy="63658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A98E747-699F-60EE-E667-608BCCB30AF7}"/>
              </a:ext>
            </a:extLst>
          </p:cNvPr>
          <p:cNvSpPr/>
          <p:nvPr/>
        </p:nvSpPr>
        <p:spPr>
          <a:xfrm>
            <a:off x="152401" y="385475"/>
            <a:ext cx="2015836" cy="4499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Systems</a:t>
            </a:r>
          </a:p>
        </p:txBody>
      </p:sp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B6ACEDE9-D4CC-C7DE-1E29-0B5B174493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49506"/>
            <a:ext cx="9144000" cy="3044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664401"/>
      </p:ext>
    </p:extLst>
  </p:cSld>
  <p:clrMapOvr>
    <a:masterClrMapping/>
  </p:clrMapOvr>
  <p:transition spd="med"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EFA9"/>
        </a:solidFill>
        <a:effectLst/>
      </p:bgPr>
    </p:bg>
    <p:spTree>
      <p:nvGrpSpPr>
        <p:cNvPr id="1" name="Shape 59">
          <a:extLst>
            <a:ext uri="{FF2B5EF4-FFF2-40B4-BE49-F238E27FC236}">
              <a16:creationId xmlns:a16="http://schemas.microsoft.com/office/drawing/2014/main" id="{76FEA7ED-F77E-C3A8-83FE-1ED21D08FC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aph on a yellow background&#10;&#10;AI-generated content may be incorrect.">
            <a:extLst>
              <a:ext uri="{FF2B5EF4-FFF2-40B4-BE49-F238E27FC236}">
                <a16:creationId xmlns:a16="http://schemas.microsoft.com/office/drawing/2014/main" id="{FACA376B-BFAA-E9E8-AE3D-AC843575A9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781" y="80645"/>
            <a:ext cx="7062438" cy="498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224267"/>
      </p:ext>
    </p:extLst>
  </p:cSld>
  <p:clrMapOvr>
    <a:masterClrMapping/>
  </p:clrMapOvr>
  <p:transition spd="med"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id="{08A53EDD-C16F-7749-EACD-6F0275DEDC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">
            <a:extLst>
              <a:ext uri="{FF2B5EF4-FFF2-40B4-BE49-F238E27FC236}">
                <a16:creationId xmlns:a16="http://schemas.microsoft.com/office/drawing/2014/main" id="{9B49AC49-2654-F47C-2B18-F2D505F2AC7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11150" y="2182705"/>
            <a:ext cx="8521700" cy="573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dirty="0"/>
              <a:t>Final Remarks</a:t>
            </a:r>
            <a:endParaRPr dirty="0"/>
          </a:p>
        </p:txBody>
      </p:sp>
      <p:pic>
        <p:nvPicPr>
          <p:cNvPr id="62" name="Google Shape;62;p2">
            <a:extLst>
              <a:ext uri="{FF2B5EF4-FFF2-40B4-BE49-F238E27FC236}">
                <a16:creationId xmlns:a16="http://schemas.microsoft.com/office/drawing/2014/main" id="{C4941ED4-DB5D-793F-C558-33569D58081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4818" t="83790" r="79440" b="3823"/>
          <a:stretch/>
        </p:blipFill>
        <p:spPr>
          <a:xfrm>
            <a:off x="0" y="4506912"/>
            <a:ext cx="1439862" cy="6365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2648847"/>
      </p:ext>
    </p:extLst>
  </p:cSld>
  <p:clrMapOvr>
    <a:masterClrMapping/>
  </p:clrMapOvr>
  <p:transition spd="med"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Google Shape;266;p32"/>
          <p:cNvPicPr preferRelativeResize="0"/>
          <p:nvPr/>
        </p:nvPicPr>
        <p:blipFill rotWithShape="1">
          <a:blip r:embed="rId3">
            <a:alphaModFix/>
          </a:blip>
          <a:srcRect l="4818" t="83790" r="79440" b="3823"/>
          <a:stretch/>
        </p:blipFill>
        <p:spPr>
          <a:xfrm>
            <a:off x="0" y="4506912"/>
            <a:ext cx="1439862" cy="636587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32"/>
          <p:cNvSpPr txBox="1"/>
          <p:nvPr/>
        </p:nvSpPr>
        <p:spPr>
          <a:xfrm>
            <a:off x="2709857" y="318295"/>
            <a:ext cx="3724275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5400"/>
              <a:buFont typeface="Arial"/>
              <a:buNone/>
            </a:pPr>
            <a:r>
              <a:rPr lang="en-US" sz="4000" b="0" i="0" u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Thank You!</a:t>
            </a:r>
            <a:endParaRPr sz="4000" dirty="0"/>
          </a:p>
        </p:txBody>
      </p:sp>
      <p:sp>
        <p:nvSpPr>
          <p:cNvPr id="2" name="Google Shape;53;p1">
            <a:extLst>
              <a:ext uri="{FF2B5EF4-FFF2-40B4-BE49-F238E27FC236}">
                <a16:creationId xmlns:a16="http://schemas.microsoft.com/office/drawing/2014/main" id="{00C1CE39-E0E8-6BD6-A6BB-FE4E2B74C749}"/>
              </a:ext>
            </a:extLst>
          </p:cNvPr>
          <p:cNvSpPr txBox="1"/>
          <p:nvPr/>
        </p:nvSpPr>
        <p:spPr>
          <a:xfrm>
            <a:off x="2356618" y="4522224"/>
            <a:ext cx="4430751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rPr lang="en-US" sz="10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Dr. Abdulla Hourani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rPr lang="en-US" sz="1000" dirty="0">
                <a:solidFill>
                  <a:schemeClr val="tx1"/>
                </a:solidFill>
              </a:rPr>
              <a:t>Supervisors: </a:t>
            </a:r>
            <a:r>
              <a:rPr lang="en-US" sz="10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Prof</a:t>
            </a:r>
            <a:r>
              <a:rPr lang="en-US" sz="1000" dirty="0">
                <a:solidFill>
                  <a:schemeClr val="tx1"/>
                </a:solidFill>
              </a:rPr>
              <a:t> Dr. Jolanta Malyszko;   </a:t>
            </a:r>
            <a:r>
              <a:rPr lang="en-US" sz="10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Dr. Zuzanna Jakubowska</a:t>
            </a:r>
          </a:p>
        </p:txBody>
      </p:sp>
      <p:sp>
        <p:nvSpPr>
          <p:cNvPr id="3" name="Google Shape;53;p1">
            <a:extLst>
              <a:ext uri="{FF2B5EF4-FFF2-40B4-BE49-F238E27FC236}">
                <a16:creationId xmlns:a16="http://schemas.microsoft.com/office/drawing/2014/main" id="{C40232A3-0559-22B6-4A54-7FD52D091FDC}"/>
              </a:ext>
            </a:extLst>
          </p:cNvPr>
          <p:cNvSpPr txBox="1"/>
          <p:nvPr/>
        </p:nvSpPr>
        <p:spPr>
          <a:xfrm>
            <a:off x="2356618" y="3993125"/>
            <a:ext cx="4430751" cy="338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rPr lang="en-US" sz="1000" dirty="0">
                <a:solidFill>
                  <a:schemeClr val="tx1"/>
                </a:solidFill>
                <a:hlinkClick r:id="rId4"/>
              </a:rPr>
              <a:t>www.abdullahourani.com</a:t>
            </a:r>
            <a:r>
              <a:rPr lang="en-US" sz="1000" dirty="0">
                <a:solidFill>
                  <a:schemeClr val="tx1"/>
                </a:solidFill>
              </a:rPr>
              <a:t> </a:t>
            </a:r>
            <a:endParaRPr lang="en-US" sz="1000" b="0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Picture 4" descr="A qr code with a dinosaur&#10;&#10;AI-generated content may be incorrect.">
            <a:extLst>
              <a:ext uri="{FF2B5EF4-FFF2-40B4-BE49-F238E27FC236}">
                <a16:creationId xmlns:a16="http://schemas.microsoft.com/office/drawing/2014/main" id="{6267D14E-AA0E-A4D8-878A-48411E63DC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8989" y="1150375"/>
            <a:ext cx="2946013" cy="2946013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id="{799ED293-307C-733D-F9D0-3855D378BC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">
            <a:extLst>
              <a:ext uri="{FF2B5EF4-FFF2-40B4-BE49-F238E27FC236}">
                <a16:creationId xmlns:a16="http://schemas.microsoft.com/office/drawing/2014/main" id="{CA815583-AE54-03B8-AE75-BE892525404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68924" y="480219"/>
            <a:ext cx="8645814" cy="573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buSzPts val="2800"/>
            </a:pPr>
            <a:r>
              <a:rPr lang="en-GB" sz="2200" b="1" dirty="0"/>
              <a:t>Machine Learning</a:t>
            </a:r>
            <a:endParaRPr sz="2200" b="1" dirty="0"/>
          </a:p>
        </p:txBody>
      </p:sp>
      <p:pic>
        <p:nvPicPr>
          <p:cNvPr id="62" name="Google Shape;62;p2">
            <a:extLst>
              <a:ext uri="{FF2B5EF4-FFF2-40B4-BE49-F238E27FC236}">
                <a16:creationId xmlns:a16="http://schemas.microsoft.com/office/drawing/2014/main" id="{8D3F82A0-8DAE-B9F3-6121-C0883E686A3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4818" t="83790" r="79440" b="3823"/>
          <a:stretch/>
        </p:blipFill>
        <p:spPr>
          <a:xfrm>
            <a:off x="0" y="4506912"/>
            <a:ext cx="1439862" cy="63658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915A992B-9C8E-EC8D-4875-FB1E6535F0EF}"/>
              </a:ext>
            </a:extLst>
          </p:cNvPr>
          <p:cNvSpPr/>
          <p:nvPr/>
        </p:nvSpPr>
        <p:spPr>
          <a:xfrm>
            <a:off x="166255" y="1351179"/>
            <a:ext cx="2653147" cy="2306421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0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4D4CD8B-14D1-FCFA-FCB4-1063730C8607}"/>
              </a:ext>
            </a:extLst>
          </p:cNvPr>
          <p:cNvSpPr/>
          <p:nvPr/>
        </p:nvSpPr>
        <p:spPr>
          <a:xfrm>
            <a:off x="245575" y="1824853"/>
            <a:ext cx="2527352" cy="1899293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0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3F87F9E-B4BC-6270-9C06-C5F801A9C146}"/>
              </a:ext>
            </a:extLst>
          </p:cNvPr>
          <p:cNvSpPr/>
          <p:nvPr/>
        </p:nvSpPr>
        <p:spPr>
          <a:xfrm>
            <a:off x="474748" y="2227376"/>
            <a:ext cx="2068998" cy="154593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00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F8C4185-9FD9-F5FC-681C-C6F5F930FDCB}"/>
              </a:ext>
            </a:extLst>
          </p:cNvPr>
          <p:cNvSpPr/>
          <p:nvPr/>
        </p:nvSpPr>
        <p:spPr>
          <a:xfrm>
            <a:off x="884819" y="2699421"/>
            <a:ext cx="1216015" cy="110039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D2887A-1BD0-E431-5161-0EB7D104BEA2}"/>
              </a:ext>
            </a:extLst>
          </p:cNvPr>
          <p:cNvSpPr txBox="1"/>
          <p:nvPr/>
        </p:nvSpPr>
        <p:spPr>
          <a:xfrm>
            <a:off x="1173790" y="1902618"/>
            <a:ext cx="6709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>
                <a:solidFill>
                  <a:schemeClr val="bg1"/>
                </a:solidFill>
              </a:rPr>
              <a:t>ML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48EA316-2B7F-AACF-5B52-5FF449E804C5}"/>
              </a:ext>
            </a:extLst>
          </p:cNvPr>
          <p:cNvSpPr/>
          <p:nvPr/>
        </p:nvSpPr>
        <p:spPr>
          <a:xfrm>
            <a:off x="1084577" y="3005146"/>
            <a:ext cx="849339" cy="76816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989165C-3F32-9B01-8F7C-C4F3D4F2EBAA}"/>
              </a:ext>
            </a:extLst>
          </p:cNvPr>
          <p:cNvSpPr/>
          <p:nvPr/>
        </p:nvSpPr>
        <p:spPr>
          <a:xfrm>
            <a:off x="4087093" y="1824853"/>
            <a:ext cx="2015836" cy="44991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Risk prediction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627123E-B53F-89F2-0C75-C14D4B9BD926}"/>
              </a:ext>
            </a:extLst>
          </p:cNvPr>
          <p:cNvSpPr/>
          <p:nvPr/>
        </p:nvSpPr>
        <p:spPr>
          <a:xfrm>
            <a:off x="5316682" y="3001912"/>
            <a:ext cx="2015836" cy="44991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Prognostic outcome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E125361-F755-A10C-FC5D-6476131D93E4}"/>
              </a:ext>
            </a:extLst>
          </p:cNvPr>
          <p:cNvSpPr/>
          <p:nvPr/>
        </p:nvSpPr>
        <p:spPr>
          <a:xfrm>
            <a:off x="4087093" y="2406990"/>
            <a:ext cx="2015836" cy="44991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Causal analyses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60BFB3F-B15E-337D-F202-6D6757E7FBF0}"/>
              </a:ext>
            </a:extLst>
          </p:cNvPr>
          <p:cNvSpPr/>
          <p:nvPr/>
        </p:nvSpPr>
        <p:spPr>
          <a:xfrm>
            <a:off x="6515100" y="1824853"/>
            <a:ext cx="2015836" cy="44991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Trajectory modelling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27C132C-4ABC-5410-051A-C3891AC60C4F}"/>
              </a:ext>
            </a:extLst>
          </p:cNvPr>
          <p:cNvSpPr/>
          <p:nvPr/>
        </p:nvSpPr>
        <p:spPr>
          <a:xfrm>
            <a:off x="6515100" y="2406990"/>
            <a:ext cx="2015836" cy="44991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Pharmacokinetics</a:t>
            </a:r>
          </a:p>
        </p:txBody>
      </p:sp>
    </p:spTree>
    <p:extLst>
      <p:ext uri="{BB962C8B-B14F-4D97-AF65-F5344CB8AC3E}">
        <p14:creationId xmlns:p14="http://schemas.microsoft.com/office/powerpoint/2010/main" val="1146543965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id="{ADDC39CE-0FD0-4BF6-70FB-94D5EB637D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2">
            <a:extLst>
              <a:ext uri="{FF2B5EF4-FFF2-40B4-BE49-F238E27FC236}">
                <a16:creationId xmlns:a16="http://schemas.microsoft.com/office/drawing/2014/main" id="{57EDC0D2-4D0B-E524-3C66-8E5E4ECFAA1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4818" t="83790" r="79440" b="3823"/>
          <a:stretch/>
        </p:blipFill>
        <p:spPr>
          <a:xfrm>
            <a:off x="0" y="4506912"/>
            <a:ext cx="1439862" cy="636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Understanding the Power of Logistic Regression in Machine Learning">
            <a:extLst>
              <a:ext uri="{FF2B5EF4-FFF2-40B4-BE49-F238E27FC236}">
                <a16:creationId xmlns:a16="http://schemas.microsoft.com/office/drawing/2014/main" id="{BDC93E5B-E8AC-A856-456A-CB9489B8C7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87" y="737322"/>
            <a:ext cx="6905625" cy="311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Google Shape;61;p2">
            <a:extLst>
              <a:ext uri="{FF2B5EF4-FFF2-40B4-BE49-F238E27FC236}">
                <a16:creationId xmlns:a16="http://schemas.microsoft.com/office/drawing/2014/main" id="{E50B53DC-A80B-D88B-FF67-248ADEB3AFFF}"/>
              </a:ext>
            </a:extLst>
          </p:cNvPr>
          <p:cNvSpPr txBox="1">
            <a:spLocks/>
          </p:cNvSpPr>
          <p:nvPr/>
        </p:nvSpPr>
        <p:spPr>
          <a:xfrm>
            <a:off x="168924" y="480219"/>
            <a:ext cx="1270938" cy="573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2800"/>
            </a:pPr>
            <a:r>
              <a:rPr lang="en-GB" sz="1600" dirty="0"/>
              <a:t>Regression</a:t>
            </a:r>
          </a:p>
        </p:txBody>
      </p:sp>
    </p:spTree>
    <p:extLst>
      <p:ext uri="{BB962C8B-B14F-4D97-AF65-F5344CB8AC3E}">
        <p14:creationId xmlns:p14="http://schemas.microsoft.com/office/powerpoint/2010/main" val="2411069482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id="{EC502EA2-AC12-D62B-30BF-FC4BB7643A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2">
            <a:extLst>
              <a:ext uri="{FF2B5EF4-FFF2-40B4-BE49-F238E27FC236}">
                <a16:creationId xmlns:a16="http://schemas.microsoft.com/office/drawing/2014/main" id="{F29119D2-BE5D-BD22-82C5-F496EB03E63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4818" t="83790" r="79440" b="3823"/>
          <a:stretch/>
        </p:blipFill>
        <p:spPr>
          <a:xfrm>
            <a:off x="0" y="4506912"/>
            <a:ext cx="1439862" cy="636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EFDABFA-1921-FB5A-B3FD-F88D1AC094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9862" y="218562"/>
            <a:ext cx="6267348" cy="4394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164522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id="{5A0C22BC-2AD9-02FE-3F48-9AC45630B7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2">
            <a:extLst>
              <a:ext uri="{FF2B5EF4-FFF2-40B4-BE49-F238E27FC236}">
                <a16:creationId xmlns:a16="http://schemas.microsoft.com/office/drawing/2014/main" id="{3A3EDDD8-5D58-FF1D-8B98-880D46B6C90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4818" t="83790" r="79440" b="3823"/>
          <a:stretch/>
        </p:blipFill>
        <p:spPr>
          <a:xfrm>
            <a:off x="0" y="4506912"/>
            <a:ext cx="1439862" cy="636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From a Single Decision Tree to a Random Forest | by Rosaria Silipo | TDS  Archive | Medium">
            <a:extLst>
              <a:ext uri="{FF2B5EF4-FFF2-40B4-BE49-F238E27FC236}">
                <a16:creationId xmlns:a16="http://schemas.microsoft.com/office/drawing/2014/main" id="{FCEA03F6-AEBB-6A88-7CB1-493AD18B87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709" y="734725"/>
            <a:ext cx="6968835" cy="3548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Google Shape;61;p2">
            <a:extLst>
              <a:ext uri="{FF2B5EF4-FFF2-40B4-BE49-F238E27FC236}">
                <a16:creationId xmlns:a16="http://schemas.microsoft.com/office/drawing/2014/main" id="{CC894B8A-CD2F-63CD-1871-CEB3D646B542}"/>
              </a:ext>
            </a:extLst>
          </p:cNvPr>
          <p:cNvSpPr txBox="1">
            <a:spLocks/>
          </p:cNvSpPr>
          <p:nvPr/>
        </p:nvSpPr>
        <p:spPr>
          <a:xfrm>
            <a:off x="168924" y="480219"/>
            <a:ext cx="1270938" cy="573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2800"/>
            </a:pPr>
            <a:r>
              <a:rPr lang="en-GB" sz="1600" dirty="0"/>
              <a:t>Tree-based</a:t>
            </a:r>
          </a:p>
        </p:txBody>
      </p:sp>
    </p:spTree>
    <p:extLst>
      <p:ext uri="{BB962C8B-B14F-4D97-AF65-F5344CB8AC3E}">
        <p14:creationId xmlns:p14="http://schemas.microsoft.com/office/powerpoint/2010/main" val="200665792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id="{E87FC291-08D6-0792-3564-2827E65876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2">
            <a:extLst>
              <a:ext uri="{FF2B5EF4-FFF2-40B4-BE49-F238E27FC236}">
                <a16:creationId xmlns:a16="http://schemas.microsoft.com/office/drawing/2014/main" id="{5AD6B19A-98B5-75C8-E8B0-52D1184F53D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4818" t="83790" r="79440" b="3823"/>
          <a:stretch/>
        </p:blipFill>
        <p:spPr>
          <a:xfrm>
            <a:off x="0" y="4506912"/>
            <a:ext cx="1439862" cy="636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Xgboost Model Deep Learning Gradient Boosting Tree Python XGBoost Algorithm  Explained In Less Than Minutes By">
            <a:extLst>
              <a:ext uri="{FF2B5EF4-FFF2-40B4-BE49-F238E27FC236}">
                <a16:creationId xmlns:a16="http://schemas.microsoft.com/office/drawing/2014/main" id="{B7AA818D-C48D-3521-DC80-E1C61E0969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818"/>
          <a:stretch>
            <a:fillRect/>
          </a:stretch>
        </p:blipFill>
        <p:spPr bwMode="auto">
          <a:xfrm>
            <a:off x="1503218" y="159328"/>
            <a:ext cx="6137563" cy="4519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Google Shape;61;p2">
            <a:extLst>
              <a:ext uri="{FF2B5EF4-FFF2-40B4-BE49-F238E27FC236}">
                <a16:creationId xmlns:a16="http://schemas.microsoft.com/office/drawing/2014/main" id="{A6941F4F-9158-C5F9-6887-4005F3D3D24A}"/>
              </a:ext>
            </a:extLst>
          </p:cNvPr>
          <p:cNvSpPr txBox="1">
            <a:spLocks/>
          </p:cNvSpPr>
          <p:nvPr/>
        </p:nvSpPr>
        <p:spPr>
          <a:xfrm>
            <a:off x="168924" y="480219"/>
            <a:ext cx="1270938" cy="573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2800"/>
            </a:pPr>
            <a:r>
              <a:rPr lang="en-GB" sz="1600" dirty="0"/>
              <a:t>Tree-based</a:t>
            </a:r>
          </a:p>
        </p:txBody>
      </p:sp>
    </p:spTree>
    <p:extLst>
      <p:ext uri="{BB962C8B-B14F-4D97-AF65-F5344CB8AC3E}">
        <p14:creationId xmlns:p14="http://schemas.microsoft.com/office/powerpoint/2010/main" val="1648777282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WIMC- Abdulla Hourani</Template>
  <TotalTime>6730</TotalTime>
  <Words>4056</Words>
  <Application>Microsoft Office PowerPoint</Application>
  <PresentationFormat>On-screen Show (16:9)</PresentationFormat>
  <Paragraphs>315</Paragraphs>
  <Slides>46</Slides>
  <Notes>42</Notes>
  <HiddenSlides>3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46</vt:i4>
      </vt:variant>
    </vt:vector>
  </HeadingPairs>
  <TitlesOfParts>
    <vt:vector size="50" baseType="lpstr">
      <vt:lpstr>Arial</vt:lpstr>
      <vt:lpstr>Wingdings</vt:lpstr>
      <vt:lpstr>Simple Light</vt:lpstr>
      <vt:lpstr>2_Simple Light</vt:lpstr>
      <vt:lpstr>PowerPoint Presentation</vt:lpstr>
      <vt:lpstr>Objectives</vt:lpstr>
      <vt:lpstr>PowerPoint Presentation</vt:lpstr>
      <vt:lpstr>AI is a toolbox, not a magic box nor new</vt:lpstr>
      <vt:lpstr>Machine Learning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Creating ML models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Large Language Models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With all these advancements, can AI systems still hallucinate?</vt:lpstr>
      <vt:lpstr>Yes! They do</vt:lpstr>
      <vt:lpstr>How do LLMs work?</vt:lpstr>
      <vt:lpstr>How do LLMs work?</vt:lpstr>
      <vt:lpstr>How do LLMs work?</vt:lpstr>
      <vt:lpstr>How do LLMs work?</vt:lpstr>
      <vt:lpstr>PowerPoint Presentation</vt:lpstr>
      <vt:lpstr>Which LLMs to choose?</vt:lpstr>
      <vt:lpstr>Which LLMs to choose?</vt:lpstr>
      <vt:lpstr>Which LLMs to choose?</vt:lpstr>
      <vt:lpstr>Agents</vt:lpstr>
      <vt:lpstr>PowerPoint Presentation</vt:lpstr>
      <vt:lpstr>PowerPoint Presentation</vt:lpstr>
      <vt:lpstr>PowerPoint Presentation</vt:lpstr>
      <vt:lpstr>PowerPoint Presentation</vt:lpstr>
      <vt:lpstr>Final Remarks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Abdulla  Hourani</dc:creator>
  <cp:lastModifiedBy>Abdulla  Hourani</cp:lastModifiedBy>
  <cp:revision>17</cp:revision>
  <dcterms:created xsi:type="dcterms:W3CDTF">2026-02-10T18:21:38Z</dcterms:created>
  <dcterms:modified xsi:type="dcterms:W3CDTF">2026-02-25T19:35:56Z</dcterms:modified>
</cp:coreProperties>
</file>